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94" r:id="rId3"/>
    <p:sldId id="323" r:id="rId4"/>
    <p:sldId id="304" r:id="rId5"/>
    <p:sldId id="326" r:id="rId6"/>
    <p:sldId id="325" r:id="rId7"/>
    <p:sldId id="272" r:id="rId8"/>
    <p:sldId id="322" r:id="rId9"/>
    <p:sldId id="320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D62AC6"/>
    <a:srgbClr val="009999"/>
    <a:srgbClr val="008080"/>
    <a:srgbClr val="33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59153" autoAdjust="0"/>
  </p:normalViewPr>
  <p:slideViewPr>
    <p:cSldViewPr snapToGrid="0">
      <p:cViewPr varScale="1">
        <p:scale>
          <a:sx n="49" d="100"/>
          <a:sy n="49" d="100"/>
        </p:scale>
        <p:origin x="7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C5341-88A6-41FA-9E69-3A1D90454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86BEC-3B99-4129-A2A1-098BC7676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4422-E792-4397-A57B-E4ACE3062BD7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A343-6528-4DCB-A98B-579426E98A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C55B-B57A-482F-8A50-9C1ACB71D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CB85-A944-48D2-B3CD-AD0AD8892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DC099-B853-45FC-978E-590DEFDA1CA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DB91-E5B0-4A50-8CDE-FFAD979C6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8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gather to mark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Sunday which takes places in our parish churches on Sunday 1st February.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go from here, remember to: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every person with dignity and respect - by using kind language, listening carefully to others, and refusing to join in with teasing, stereotypes, discrimination or racism.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 out when we see racial injustice - by challenging this behaviour, reporting concerns to a trusted teacher, and standing alongside those who are being treated unjustly.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now close our Celebration of the Word in prayer.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invite you to make the sign of the cross –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Lord God,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Help us to recognise Christ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in every person and to work for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1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begin in prayer and turn to God –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Quieten your mind and heart and I invite you to make the sign of the cross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Loving God,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You are the Father of us all.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You created each person with dignity, beauty, and worth.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As we gather today, open our hearts to your word,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help us to recognise you in one another,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and teach us to love not only in words, but in actions.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We ask this through Christ our Lord.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Amen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4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Bishops have declared that the theme for Racial Justice Sunday 2026 is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“Whoever loves God must also love his brother and sister”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The words ‘brother and sister’ do not refer to our siblings but to the Catholic belief that we are all children of God so everyone is part of God’s family.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0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words are taken from the Bible so let us hear what it says -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reading from the First Letter of John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/>
              <a:t>Whoever claims to love God yet hates a brother or sister is a liar. For whoever does not love their brother and sister, whom they have seen, cannot love God, whom they have not seen.</a:t>
            </a:r>
            <a:br>
              <a:rPr lang="en-GB" sz="1200" dirty="0"/>
            </a:br>
            <a:r>
              <a:rPr lang="en-GB" sz="1200" dirty="0"/>
              <a:t>And he has given us this command: Anyone who loves God must also love their brother and sister.</a:t>
            </a:r>
          </a:p>
          <a:p>
            <a:endParaRPr lang="en-GB" sz="1400" dirty="0"/>
          </a:p>
          <a:p>
            <a:r>
              <a:rPr lang="en-GB" sz="1400" b="0" dirty="0"/>
              <a:t>The Word of the Lord - </a:t>
            </a:r>
            <a:r>
              <a:rPr lang="en-GB" sz="1400" b="0" dirty="0">
                <a:solidFill>
                  <a:srgbClr val="FFC000"/>
                </a:solidFill>
              </a:rPr>
              <a:t>Thanks be to God.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scripture John speaks very clearly.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 and loving others cannot be separated.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truly love God, that love must be visible in how we treat each other –  especially those who may be different from us in culture, language, appearance, or background as everyone is a child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Prejudice and racism have no place in the life of a Christian or in a Catholic school.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calls us to recognise the dignity of every person and to challenge attitudes or behaviours that harm others.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Church and schools are beautifully diverse.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from every nation, culture, and background belong to the one family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5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silently reflect on how we live out this truth in our school and wider community by considering our answers to these three questions.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 pupils to pause in a 2 minutes silent reflection and consider these questions)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I treat people who are different from me?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my words and actions show love and respect?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might God be asking me to change?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4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 your head and close your eyes as we bring our thoughts and prayers before God, trusting in his love and mercy.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Church, that she may always be a place of welcome, dignity, and justice for people of every race and culture.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</a:p>
          <a:p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our world, where racism and division still exist, that hearts may be changed and justice may flourish.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  <a:endParaRPr lang="en-GB" sz="1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  <a:endParaRPr lang="en-GB" sz="1600" b="1" dirty="0">
              <a:solidFill>
                <a:schemeClr val="bg1"/>
              </a:solidFill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God, we place these prayers before you, confident that you hear us.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Christ our Lord. 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is not just something we reflect on today- it is something we are called to live every day.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8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1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3D37-BAC7-4F7A-BCCF-3810D86190B2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1964" y="5625572"/>
            <a:ext cx="1232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+mj-lt"/>
              </a:rPr>
              <a:t>Racial Justice Sunday 2026</a:t>
            </a: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1028" name="Picture 4" descr="Diversity Group Of Kids Put Hands Together">
            <a:extLst>
              <a:ext uri="{FF2B5EF4-FFF2-40B4-BE49-F238E27FC236}">
                <a16:creationId xmlns:a16="http://schemas.microsoft.com/office/drawing/2014/main" id="{18B9FCCA-7973-4AA1-ACE5-4A381019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15374"/>
          <a:stretch/>
        </p:blipFill>
        <p:spPr bwMode="auto">
          <a:xfrm>
            <a:off x="2448791" y="0"/>
            <a:ext cx="7294418" cy="55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87D918-3C0E-454A-8505-211845E5FE4F}"/>
              </a:ext>
            </a:extLst>
          </p:cNvPr>
          <p:cNvSpPr/>
          <p:nvPr/>
        </p:nvSpPr>
        <p:spPr>
          <a:xfrm>
            <a:off x="357784" y="336439"/>
            <a:ext cx="11172496" cy="491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 every person with dignity and respect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by using kind language, listening carefully to others, and refusing to join in with teasing, stereotypes, discrimination or racism.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out when we see racial injustice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by challenging this behaviour, reporting concerns to a trusted teacher, and standing alongside those who are being treated unjustly.</a:t>
            </a:r>
            <a:endParaRPr lang="en-GB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Sending Forth</a:t>
            </a:r>
            <a:endParaRPr lang="en-GB" sz="8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76362" y="101956"/>
            <a:ext cx="7156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Lord God,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Help us to recognise Christ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in every person and to work for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Amen.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GB" sz="8000" dirty="0">
                <a:solidFill>
                  <a:srgbClr val="FF0000"/>
                </a:solidFill>
                <a:latin typeface="+mj-lt"/>
              </a:rPr>
              <a:t>Gather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76362" y="101956"/>
            <a:ext cx="715659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Loving God,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You are the Father of us all.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You created each person with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dignity, beauty, and worth.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As we gather today,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open our hearts to your word,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help us to recognise you in one another,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and teach us to love not only in words, but in actions.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We ask this through Christ our Lord. Amen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1964" y="5625572"/>
            <a:ext cx="12322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+mj-lt"/>
              </a:rPr>
              <a:t>Racial Justice Sunday Theme</a:t>
            </a: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4B71B6-A1DB-4C76-87A7-E43BEDC51296}"/>
              </a:ext>
            </a:extLst>
          </p:cNvPr>
          <p:cNvSpPr/>
          <p:nvPr/>
        </p:nvSpPr>
        <p:spPr>
          <a:xfrm>
            <a:off x="383441" y="1165001"/>
            <a:ext cx="111203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“Whoever loves God </a:t>
            </a:r>
          </a:p>
          <a:p>
            <a:pPr algn="ctr"/>
            <a:r>
              <a:rPr lang="en-GB" sz="6600" dirty="0">
                <a:solidFill>
                  <a:schemeClr val="bg1"/>
                </a:solidFill>
              </a:rPr>
              <a:t>must also love his </a:t>
            </a:r>
          </a:p>
          <a:p>
            <a:pPr algn="ctr"/>
            <a:r>
              <a:rPr lang="en-GB" sz="6600" dirty="0">
                <a:solidFill>
                  <a:schemeClr val="bg1"/>
                </a:solidFill>
              </a:rPr>
              <a:t>   brother and sister”</a:t>
            </a:r>
          </a:p>
        </p:txBody>
      </p:sp>
    </p:spTree>
    <p:extLst>
      <p:ext uri="{BB962C8B-B14F-4D97-AF65-F5344CB8AC3E}">
        <p14:creationId xmlns:p14="http://schemas.microsoft.com/office/powerpoint/2010/main" val="4819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B57F0-15B4-4942-9771-F5FBE7E55FCA}"/>
              </a:ext>
            </a:extLst>
          </p:cNvPr>
          <p:cNvSpPr/>
          <p:nvPr/>
        </p:nvSpPr>
        <p:spPr>
          <a:xfrm>
            <a:off x="947755" y="612909"/>
            <a:ext cx="10296489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/>
              <a:t>A reading from the First Letter of John</a:t>
            </a:r>
            <a:r>
              <a:rPr lang="en-GB" sz="3200" dirty="0"/>
              <a:t> </a:t>
            </a:r>
          </a:p>
          <a:p>
            <a:endParaRPr lang="en-GB" sz="3200" dirty="0"/>
          </a:p>
          <a:p>
            <a:pPr algn="just"/>
            <a:r>
              <a:rPr lang="en-GB" sz="2800" dirty="0"/>
              <a:t>‘Whoever claims to love God yet hates a brother or sister is a liar.</a:t>
            </a:r>
            <a:br>
              <a:rPr lang="en-GB" sz="2800" dirty="0"/>
            </a:br>
            <a:r>
              <a:rPr lang="en-GB" sz="2800" dirty="0"/>
              <a:t>For whoever does not love their brother and sister, whom they have seen, cannot love God, whom they have not seen. And he has given us this command: Anyone who loves God must also love their brother and sister.’</a:t>
            </a:r>
          </a:p>
          <a:p>
            <a:endParaRPr lang="en-GB" sz="3200" dirty="0"/>
          </a:p>
          <a:p>
            <a:r>
              <a:rPr lang="en-GB" sz="3200" b="1" dirty="0"/>
              <a:t>The Word of the Lord - </a:t>
            </a:r>
            <a:r>
              <a:rPr lang="en-GB" sz="3200" b="1" dirty="0">
                <a:solidFill>
                  <a:srgbClr val="FFC000"/>
                </a:solidFill>
              </a:rPr>
              <a:t>Thanks be to God.</a:t>
            </a:r>
            <a:endParaRPr lang="en-GB" sz="3200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5122" name="Picture 2" descr="masterwordsmith-unplugged: DON'T KILL THAT MOCKINGBIRD!">
            <a:extLst>
              <a:ext uri="{FF2B5EF4-FFF2-40B4-BE49-F238E27FC236}">
                <a16:creationId xmlns:a16="http://schemas.microsoft.com/office/drawing/2014/main" id="{D71F2495-E407-47CE-B1A6-FB2E1C30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28" y="436150"/>
            <a:ext cx="4622744" cy="46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3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Respond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10C9-B1D0-42CF-A988-0844E36E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0420C-DC9F-4C21-A6CF-6DF88A4A5FB8}"/>
              </a:ext>
            </a:extLst>
          </p:cNvPr>
          <p:cNvSpPr/>
          <p:nvPr/>
        </p:nvSpPr>
        <p:spPr>
          <a:xfrm>
            <a:off x="410291" y="434400"/>
            <a:ext cx="115752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FFC000"/>
                </a:solidFill>
              </a:rPr>
              <a:t>How do I treat people who are different from me?</a:t>
            </a:r>
          </a:p>
          <a:p>
            <a:endParaRPr lang="en-GB" sz="4400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FFC000"/>
                </a:solidFill>
              </a:rPr>
              <a:t>Do my words and actions show love and respect?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FFC000"/>
                </a:solidFill>
              </a:rPr>
              <a:t>What might God be asking me to change?</a:t>
            </a:r>
          </a:p>
        </p:txBody>
      </p:sp>
    </p:spTree>
    <p:extLst>
      <p:ext uri="{BB962C8B-B14F-4D97-AF65-F5344CB8AC3E}">
        <p14:creationId xmlns:p14="http://schemas.microsoft.com/office/powerpoint/2010/main" val="9642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11" y="367379"/>
            <a:ext cx="69387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For the Church, that she may always be a place of welcome, dignity, and justice for people of every race and culture.</a:t>
            </a: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  <a:latin typeface="+mj-lt"/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For our world, where racism and division still exist, that hearts may be changed and justice may flourish.</a:t>
            </a: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  <a:latin typeface="+mj-lt"/>
              </a:rPr>
              <a:t>Lord graciously hear us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11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1EF07-F3F5-4FD1-8DA0-063E972BA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11" y="276200"/>
            <a:ext cx="69387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28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28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Lord graciously hear us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11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E6F1A-F164-4C4D-B3C0-9DEA9E184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2721D-21AD-4D51-9DC2-CA1F6500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164" y="0"/>
            <a:ext cx="7267671" cy="55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14661</TotalTime>
  <Words>1307</Words>
  <Application>Microsoft Office PowerPoint</Application>
  <PresentationFormat>Widescreen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Claire O'Neill</cp:lastModifiedBy>
  <cp:revision>186</cp:revision>
  <dcterms:created xsi:type="dcterms:W3CDTF">2020-10-07T15:56:12Z</dcterms:created>
  <dcterms:modified xsi:type="dcterms:W3CDTF">2026-01-16T12:18:37Z</dcterms:modified>
</cp:coreProperties>
</file>