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16"/>
  </p:notesMasterIdLst>
  <p:sldIdLst>
    <p:sldId id="260" r:id="rId5"/>
    <p:sldId id="261" r:id="rId6"/>
    <p:sldId id="2160" r:id="rId7"/>
    <p:sldId id="2173" r:id="rId8"/>
    <p:sldId id="2166" r:id="rId9"/>
    <p:sldId id="2168" r:id="rId10"/>
    <p:sldId id="2174" r:id="rId11"/>
    <p:sldId id="2165" r:id="rId12"/>
    <p:sldId id="2170" r:id="rId13"/>
    <p:sldId id="2172" r:id="rId14"/>
    <p:sldId id="21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113" autoAdjust="0"/>
  </p:normalViewPr>
  <p:slideViewPr>
    <p:cSldViewPr snapToGrid="0">
      <p:cViewPr varScale="1">
        <p:scale>
          <a:sx n="69" d="100"/>
          <a:sy n="69" d="100"/>
        </p:scale>
        <p:origin x="215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1397A-C666-4326-87AD-6553D6C05EBA}" type="datetimeFigureOut">
              <a:rPr lang="en-GB" smtClean="0"/>
              <a:t>28/01/2025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CCC944-352D-406D-921F-C0BED7FC290C}" type="slidenum">
              <a:rPr lang="en-GB" smtClean="0"/>
              <a:t>‹#›</a:t>
            </a:fld>
            <a:endParaRPr lang="en-GB"/>
          </a:p>
        </p:txBody>
      </p:sp>
    </p:spTree>
    <p:extLst>
      <p:ext uri="{BB962C8B-B14F-4D97-AF65-F5344CB8AC3E}">
        <p14:creationId xmlns:p14="http://schemas.microsoft.com/office/powerpoint/2010/main" val="1636141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Play some suitable reflection music as the pupils and staff gather for the Celebration of the Word. </a:t>
            </a:r>
          </a:p>
        </p:txBody>
      </p:sp>
      <p:sp>
        <p:nvSpPr>
          <p:cNvPr id="4" name="Slide Number Placeholder 3"/>
          <p:cNvSpPr>
            <a:spLocks noGrp="1"/>
          </p:cNvSpPr>
          <p:nvPr>
            <p:ph type="sldNum" sz="quarter" idx="5"/>
          </p:nvPr>
        </p:nvSpPr>
        <p:spPr/>
        <p:txBody>
          <a:bodyPr/>
          <a:lstStyle/>
          <a:p>
            <a:fld id="{5ACCC944-352D-406D-921F-C0BED7FC290C}" type="slidenum">
              <a:rPr lang="en-GB" smtClean="0"/>
              <a:t>1</a:t>
            </a:fld>
            <a:endParaRPr lang="en-GB"/>
          </a:p>
        </p:txBody>
      </p:sp>
    </p:spTree>
    <p:extLst>
      <p:ext uri="{BB962C8B-B14F-4D97-AF65-F5344CB8AC3E}">
        <p14:creationId xmlns:p14="http://schemas.microsoft.com/office/powerpoint/2010/main" val="1295558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Open by inviting the pupils and staff to pray – </a:t>
            </a:r>
          </a:p>
          <a:p>
            <a:endParaRPr lang="en-GB" i="0" dirty="0"/>
          </a:p>
          <a:p>
            <a:r>
              <a:rPr lang="en-GB" b="1" i="0" dirty="0"/>
              <a:t>In the name of the Father, and of the Son, and of the Holy Spirit,</a:t>
            </a:r>
          </a:p>
          <a:p>
            <a:endParaRPr lang="en-GB" b="1" dirty="0"/>
          </a:p>
          <a:p>
            <a:r>
              <a:rPr lang="en-GB" b="1" dirty="0"/>
              <a:t>Loving God,</a:t>
            </a:r>
            <a:br>
              <a:rPr lang="en-GB" b="1" dirty="0"/>
            </a:br>
            <a:r>
              <a:rPr lang="en-GB" b="1" dirty="0"/>
              <a:t>You have created each of us in your image,</a:t>
            </a:r>
            <a:br>
              <a:rPr lang="en-GB" b="1" dirty="0"/>
            </a:br>
            <a:r>
              <a:rPr lang="en-GB" b="1" dirty="0"/>
              <a:t>giving us dignity and worth beyond measure.</a:t>
            </a:r>
            <a:br>
              <a:rPr lang="en-GB" b="1" dirty="0"/>
            </a:br>
            <a:r>
              <a:rPr lang="en-GB" b="1" dirty="0"/>
              <a:t>As we come together to reflect on the call for racial justice, open our minds and hearts to see your presence in one another.</a:t>
            </a:r>
            <a:br>
              <a:rPr lang="en-GB" b="1" dirty="0"/>
            </a:br>
            <a:r>
              <a:rPr lang="en-GB" b="1" dirty="0"/>
              <a:t>Grant us the courage to walk as pilgrims of hope, building a world where all are valued and respected.</a:t>
            </a:r>
            <a:br>
              <a:rPr lang="en-GB" b="1" dirty="0"/>
            </a:br>
            <a:r>
              <a:rPr lang="en-GB" b="1" dirty="0"/>
              <a:t>We ask this through Christ our Lord. Amen.</a:t>
            </a:r>
          </a:p>
          <a:p>
            <a:endParaRPr lang="en-GB" dirty="0"/>
          </a:p>
        </p:txBody>
      </p:sp>
      <p:sp>
        <p:nvSpPr>
          <p:cNvPr id="4" name="Slide Number Placeholder 3"/>
          <p:cNvSpPr>
            <a:spLocks noGrp="1"/>
          </p:cNvSpPr>
          <p:nvPr>
            <p:ph type="sldNum" sz="quarter" idx="5"/>
          </p:nvPr>
        </p:nvSpPr>
        <p:spPr/>
        <p:txBody>
          <a:bodyPr/>
          <a:lstStyle/>
          <a:p>
            <a:fld id="{5ACCC944-352D-406D-921F-C0BED7FC290C}" type="slidenum">
              <a:rPr lang="en-GB" smtClean="0"/>
              <a:t>2</a:t>
            </a:fld>
            <a:endParaRPr lang="en-GB"/>
          </a:p>
        </p:txBody>
      </p:sp>
    </p:spTree>
    <p:extLst>
      <p:ext uri="{BB962C8B-B14F-4D97-AF65-F5344CB8AC3E}">
        <p14:creationId xmlns:p14="http://schemas.microsoft.com/office/powerpoint/2010/main" val="405494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Welcome the pupils and staff and explain that </a:t>
            </a:r>
            <a:r>
              <a:rPr lang="en-GB" b="1" i="0" dirty="0"/>
              <a:t>Racial Justice Sunday is taking place on the 16</a:t>
            </a:r>
            <a:r>
              <a:rPr lang="en-GB" b="1" i="0" baseline="30000" dirty="0"/>
              <a:t>th</a:t>
            </a:r>
            <a:r>
              <a:rPr lang="en-GB" b="1" i="0" dirty="0"/>
              <a:t> </a:t>
            </a:r>
            <a:r>
              <a:rPr lang="en-GB" b="1" dirty="0"/>
              <a:t>of February</a:t>
            </a:r>
            <a:r>
              <a:rPr lang="en-GB" b="1" i="0" dirty="0"/>
              <a:t> across England and Wales</a:t>
            </a:r>
            <a:r>
              <a:rPr lang="en-GB" i="1" dirty="0"/>
              <a:t>.</a:t>
            </a:r>
            <a:r>
              <a:rPr lang="en-GB" dirty="0"/>
              <a:t> </a:t>
            </a:r>
          </a:p>
          <a:p>
            <a:endParaRPr lang="en-GB" dirty="0"/>
          </a:p>
          <a:p>
            <a:r>
              <a:rPr lang="en-GB" b="1" dirty="0"/>
              <a:t>It is an important day for Catholics to reflect on racial justice and commit to making a difference. </a:t>
            </a:r>
          </a:p>
          <a:p>
            <a:endParaRPr lang="en-GB" b="1" dirty="0"/>
          </a:p>
          <a:p>
            <a:r>
              <a:rPr lang="en-GB" b="1" dirty="0"/>
              <a:t>This year’s theme is linked to the Jubilee Year and is -</a:t>
            </a:r>
          </a:p>
          <a:p>
            <a:endParaRPr lang="en-GB" b="1" dirty="0"/>
          </a:p>
          <a:p>
            <a:r>
              <a:rPr lang="en-GB" b="1" i="0" dirty="0"/>
              <a:t>Pilgrims of Hope: Our Journey Together Towards Racial Justice.</a:t>
            </a:r>
          </a:p>
          <a:p>
            <a:endParaRPr lang="en-GB" b="1" i="0" dirty="0"/>
          </a:p>
          <a:p>
            <a:r>
              <a:rPr lang="en-GB" b="1" i="0" u="none" dirty="0">
                <a:solidFill>
                  <a:srgbClr val="FF0000"/>
                </a:solidFill>
                <a:highlight>
                  <a:srgbClr val="FFFF00"/>
                </a:highlight>
              </a:rPr>
              <a:t>It has now been 30 years since the first Racial Justice Sunday was celebrated. </a:t>
            </a:r>
            <a:r>
              <a:rPr lang="en-GB" b="0" i="0" u="none" dirty="0">
                <a:solidFill>
                  <a:srgbClr val="FF0000"/>
                </a:solidFill>
                <a:highlight>
                  <a:srgbClr val="FFFF00"/>
                </a:highlight>
              </a:rPr>
              <a:t>For three decades, this day has been a time to talk about unfair treatment </a:t>
            </a:r>
            <a:r>
              <a:rPr lang="en-GB" b="0" u="none" dirty="0">
                <a:solidFill>
                  <a:srgbClr val="FF0000"/>
                </a:solidFill>
                <a:highlight>
                  <a:srgbClr val="FFFF00"/>
                </a:highlight>
              </a:rPr>
              <a:t>in our society </a:t>
            </a:r>
            <a:r>
              <a:rPr lang="en-GB" b="0" i="0" u="none" dirty="0">
                <a:solidFill>
                  <a:srgbClr val="FF0000"/>
                </a:solidFill>
                <a:highlight>
                  <a:srgbClr val="FFFF00"/>
                </a:highlight>
              </a:rPr>
              <a:t>like racism and inequality. </a:t>
            </a:r>
            <a:r>
              <a:rPr lang="en-GB" b="1" i="0" u="none" dirty="0">
                <a:solidFill>
                  <a:srgbClr val="FF0000"/>
                </a:solidFill>
                <a:highlight>
                  <a:srgbClr val="FFFF00"/>
                </a:highlight>
              </a:rPr>
              <a:t>It is an opportunity to think about how we treat each other and how we can make things better</a:t>
            </a:r>
            <a:r>
              <a:rPr lang="en-GB" b="1" u="none" dirty="0">
                <a:solidFill>
                  <a:srgbClr val="FF0000"/>
                </a:solidFill>
                <a:highlight>
                  <a:srgbClr val="FFFF00"/>
                </a:highlight>
              </a:rPr>
              <a:t> together</a:t>
            </a:r>
            <a:r>
              <a:rPr lang="en-GB" b="1" i="0" u="none" dirty="0">
                <a:solidFill>
                  <a:srgbClr val="FF0000"/>
                </a:solidFill>
                <a:highlight>
                  <a:srgbClr val="FFFF00"/>
                </a:highlight>
              </a:rPr>
              <a:t>. </a:t>
            </a:r>
            <a:endParaRPr lang="en-GB" b="1" i="0" u="none" dirty="0">
              <a:solidFill>
                <a:srgbClr val="FF0000"/>
              </a:solidFill>
              <a:highlight>
                <a:srgbClr val="FFFF00"/>
              </a:highlight>
              <a:ea typeface="Calibri"/>
              <a:cs typeface="Calibri"/>
            </a:endParaRPr>
          </a:p>
          <a:p>
            <a:endParaRPr lang="en-GB" b="0" i="0" u="none" dirty="0">
              <a:solidFill>
                <a:srgbClr val="FF0000"/>
              </a:solidFill>
              <a:highlight>
                <a:srgbClr val="FFFF00"/>
              </a:highlight>
            </a:endParaRPr>
          </a:p>
          <a:p>
            <a:r>
              <a:rPr lang="en-GB" b="0" i="0" u="none" dirty="0">
                <a:solidFill>
                  <a:srgbClr val="FF0000"/>
                </a:solidFill>
                <a:highlight>
                  <a:srgbClr val="FFFF00"/>
                </a:highlight>
              </a:rPr>
              <a:t>Our churches and schools have people from all kinds of backgrounds. Some are new to the country, while others have been here for generations. Everyone’s story matters - </a:t>
            </a:r>
            <a:r>
              <a:rPr lang="en-GB" b="1" i="0" u="none" dirty="0">
                <a:solidFill>
                  <a:srgbClr val="FF0000"/>
                </a:solidFill>
                <a:highlight>
                  <a:srgbClr val="FFFF00"/>
                </a:highlight>
              </a:rPr>
              <a:t>everyone has their own experiences and their own ideas about what the journey toward racial justice means to them.</a:t>
            </a:r>
          </a:p>
          <a:p>
            <a:endParaRPr lang="en-GB" b="0" i="0" u="none" dirty="0">
              <a:solidFill>
                <a:srgbClr val="FF0000"/>
              </a:solidFill>
              <a:highlight>
                <a:srgbClr val="FFFF00"/>
              </a:highlight>
            </a:endParaRPr>
          </a:p>
          <a:p>
            <a:r>
              <a:rPr lang="en-GB" b="0" i="0" u="none" dirty="0">
                <a:solidFill>
                  <a:srgbClr val="FF0000"/>
                </a:solidFill>
                <a:highlight>
                  <a:srgbClr val="FFFF00"/>
                </a:highlight>
              </a:rPr>
              <a:t>This Racial Justice Sunday, we are invited </a:t>
            </a:r>
            <a:r>
              <a:rPr lang="en-GB" b="0" u="none" dirty="0">
                <a:solidFill>
                  <a:srgbClr val="FF0000"/>
                </a:solidFill>
                <a:highlight>
                  <a:srgbClr val="FFFF00"/>
                </a:highlight>
              </a:rPr>
              <a:t>to look</a:t>
            </a:r>
            <a:r>
              <a:rPr lang="en-GB" b="0" i="0" u="none" dirty="0">
                <a:solidFill>
                  <a:srgbClr val="FF0000"/>
                </a:solidFill>
                <a:highlight>
                  <a:srgbClr val="FFFF00"/>
                </a:highlight>
              </a:rPr>
              <a:t> at </a:t>
            </a:r>
            <a:r>
              <a:rPr lang="en-GB" b="1" i="0" u="none" dirty="0">
                <a:solidFill>
                  <a:srgbClr val="FF0000"/>
                </a:solidFill>
                <a:highlight>
                  <a:srgbClr val="FFFF00"/>
                </a:highlight>
              </a:rPr>
              <a:t>how far we’ve come in treating everyone fairly and with respect. But let’s also think about the</a:t>
            </a:r>
            <a:r>
              <a:rPr lang="en-GB" b="1" u="none" dirty="0">
                <a:solidFill>
                  <a:srgbClr val="FF0000"/>
                </a:solidFill>
                <a:highlight>
                  <a:srgbClr val="FFFF00"/>
                </a:highlight>
              </a:rPr>
              <a:t> </a:t>
            </a:r>
            <a:r>
              <a:rPr lang="en-GB" b="1" i="0" u="none" dirty="0">
                <a:solidFill>
                  <a:srgbClr val="FF0000"/>
                </a:solidFill>
                <a:highlight>
                  <a:srgbClr val="FFFF00"/>
                </a:highlight>
              </a:rPr>
              <a:t>work we still need to </a:t>
            </a:r>
            <a:r>
              <a:rPr lang="en-GB" b="0" i="0" u="none" dirty="0">
                <a:solidFill>
                  <a:srgbClr val="FF0000"/>
                </a:solidFill>
                <a:highlight>
                  <a:srgbClr val="FFFF00"/>
                </a:highlight>
              </a:rPr>
              <a:t>do to make sure everyone feels included and valued.</a:t>
            </a:r>
            <a:endParaRPr lang="en-GB" b="0" i="0" u="none" dirty="0">
              <a:solidFill>
                <a:srgbClr val="FF0000"/>
              </a:solidFill>
              <a:highlight>
                <a:srgbClr val="FFFF00"/>
              </a:highlight>
              <a:ea typeface="Calibri"/>
              <a:cs typeface="Calibri"/>
            </a:endParaRPr>
          </a:p>
          <a:p>
            <a:endParaRPr lang="en-GB" dirty="0">
              <a:highlight>
                <a:srgbClr val="FFFF00"/>
              </a:highlight>
            </a:endParaRPr>
          </a:p>
          <a:p>
            <a:r>
              <a:rPr lang="en-GB" dirty="0">
                <a:highlight>
                  <a:srgbClr val="FFFF00"/>
                </a:highlight>
              </a:rPr>
              <a:t>Explain </a:t>
            </a:r>
            <a:r>
              <a:rPr lang="en-GB" i="0" dirty="0">
                <a:highlight>
                  <a:srgbClr val="FFFF00"/>
                </a:highlight>
              </a:rPr>
              <a:t>that </a:t>
            </a:r>
            <a:r>
              <a:rPr lang="en-GB" b="1" i="0" dirty="0">
                <a:highlight>
                  <a:srgbClr val="FFFF00"/>
                </a:highlight>
              </a:rPr>
              <a:t>a pilgrim </a:t>
            </a:r>
            <a:r>
              <a:rPr lang="en-GB" b="1" dirty="0">
                <a:highlight>
                  <a:srgbClr val="FFFF00"/>
                </a:highlight>
              </a:rPr>
              <a:t>is someone on a journey, guided by faith and hope.</a:t>
            </a:r>
          </a:p>
          <a:p>
            <a:endParaRPr lang="en-GB" dirty="0"/>
          </a:p>
          <a:p>
            <a:r>
              <a:rPr lang="en-GB" dirty="0"/>
              <a:t>Emphasise that </a:t>
            </a:r>
            <a:r>
              <a:rPr lang="en-GB" b="1" dirty="0"/>
              <a:t>as a school community, we are on </a:t>
            </a:r>
            <a:r>
              <a:rPr lang="en-GB" b="1" u="none" dirty="0"/>
              <a:t>this</a:t>
            </a:r>
            <a:r>
              <a:rPr lang="en-GB" b="1" dirty="0"/>
              <a:t> journey together towards a fairer, more inclusive world.</a:t>
            </a:r>
          </a:p>
          <a:p>
            <a:endParaRPr lang="en-GB" dirty="0"/>
          </a:p>
        </p:txBody>
      </p:sp>
      <p:sp>
        <p:nvSpPr>
          <p:cNvPr id="4" name="Slide Number Placeholder 3"/>
          <p:cNvSpPr>
            <a:spLocks noGrp="1"/>
          </p:cNvSpPr>
          <p:nvPr>
            <p:ph type="sldNum" sz="quarter" idx="5"/>
          </p:nvPr>
        </p:nvSpPr>
        <p:spPr/>
        <p:txBody>
          <a:bodyPr/>
          <a:lstStyle/>
          <a:p>
            <a:fld id="{5ACCC944-352D-406D-921F-C0BED7FC290C}" type="slidenum">
              <a:rPr lang="en-GB" smtClean="0"/>
              <a:t>3</a:t>
            </a:fld>
            <a:endParaRPr lang="en-GB"/>
          </a:p>
        </p:txBody>
      </p:sp>
    </p:spTree>
    <p:extLst>
      <p:ext uri="{BB962C8B-B14F-4D97-AF65-F5344CB8AC3E}">
        <p14:creationId xmlns:p14="http://schemas.microsoft.com/office/powerpoint/2010/main" val="3942929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Follow link and </a:t>
            </a:r>
            <a:r>
              <a:rPr lang="en-GB" dirty="0"/>
              <a:t>p</a:t>
            </a:r>
            <a:r>
              <a:rPr lang="en-GB"/>
              <a:t>lay </a:t>
            </a:r>
            <a:r>
              <a:rPr lang="en-GB" dirty="0"/>
              <a:t>the video from Bishop Paul </a:t>
            </a:r>
            <a:r>
              <a:rPr lang="en-GB" sz="1200" kern="1200" dirty="0">
                <a:solidFill>
                  <a:schemeClr val="tx1"/>
                </a:solidFill>
                <a:effectLst/>
                <a:latin typeface="+mn-lt"/>
                <a:ea typeface="+mn-ea"/>
                <a:cs typeface="+mn-cs"/>
              </a:rPr>
              <a:t>McAleenan</a:t>
            </a:r>
            <a:endParaRPr lang="en-GB" dirty="0"/>
          </a:p>
        </p:txBody>
      </p:sp>
      <p:sp>
        <p:nvSpPr>
          <p:cNvPr id="4" name="Slide Number Placeholder 3"/>
          <p:cNvSpPr>
            <a:spLocks noGrp="1"/>
          </p:cNvSpPr>
          <p:nvPr>
            <p:ph type="sldNum" sz="quarter" idx="5"/>
          </p:nvPr>
        </p:nvSpPr>
        <p:spPr/>
        <p:txBody>
          <a:bodyPr/>
          <a:lstStyle/>
          <a:p>
            <a:fld id="{5ACCC944-352D-406D-921F-C0BED7FC290C}" type="slidenum">
              <a:rPr lang="en-GB" smtClean="0"/>
              <a:t>4</a:t>
            </a:fld>
            <a:endParaRPr lang="en-GB"/>
          </a:p>
        </p:txBody>
      </p:sp>
    </p:spTree>
    <p:extLst>
      <p:ext uri="{BB962C8B-B14F-4D97-AF65-F5344CB8AC3E}">
        <p14:creationId xmlns:p14="http://schemas.microsoft.com/office/powerpoint/2010/main" val="1009754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what it means to be </a:t>
            </a:r>
            <a:r>
              <a:rPr lang="en-GB" i="0" dirty="0"/>
              <a:t>pilgrims of hope -</a:t>
            </a:r>
            <a:endParaRPr lang="en-GB" dirty="0"/>
          </a:p>
          <a:p>
            <a:pPr marL="171450" indent="-171450">
              <a:buFont typeface="Arial" panose="020B0604020202020204" pitchFamily="34" charset="0"/>
              <a:buChar char="•"/>
            </a:pPr>
            <a:r>
              <a:rPr lang="en-GB" b="1" u="none" dirty="0"/>
              <a:t>A pilgrim is someone on a journey with a purpose. </a:t>
            </a:r>
            <a:r>
              <a:rPr lang="en-GB" b="0" u="none" dirty="0"/>
              <a:t>We don’t have all the answers, but we walk forward with hope, guided by our faith.</a:t>
            </a:r>
          </a:p>
          <a:p>
            <a:pPr marL="171450" indent="-171450">
              <a:buFont typeface="Arial" panose="020B0604020202020204" pitchFamily="34" charset="0"/>
              <a:buChar char="•"/>
            </a:pPr>
            <a:r>
              <a:rPr lang="en-GB" b="1" u="none" dirty="0"/>
              <a:t>By looking at the past and the present, acknowledging challenges and opportunities, </a:t>
            </a:r>
            <a:r>
              <a:rPr lang="en-GB" b="0" u="none" dirty="0"/>
              <a:t>we can hope and journey towards a more just future</a:t>
            </a:r>
            <a:endParaRPr lang="en-GB" b="0" u="none" dirty="0">
              <a:ea typeface="Calibri"/>
              <a:cs typeface="Calibri"/>
            </a:endParaRPr>
          </a:p>
          <a:p>
            <a:pPr marL="171450" indent="-171450">
              <a:buFont typeface="Arial" panose="020B0604020202020204" pitchFamily="34" charset="0"/>
              <a:buChar char="•"/>
            </a:pPr>
            <a:r>
              <a:rPr lang="en-GB" b="1" u="none" dirty="0">
                <a:ea typeface="Calibri"/>
                <a:cs typeface="Calibri"/>
              </a:rPr>
              <a:t>Consider using the extended metaphor of a pilgrimage to help students understand the nature of such a journey – the adventure, excitement and discovery as well as the challenges, setbacks and uncertainty. </a:t>
            </a:r>
            <a:r>
              <a:rPr lang="en-GB" b="0" u="none" dirty="0">
                <a:ea typeface="Calibri"/>
                <a:cs typeface="Calibri"/>
              </a:rPr>
              <a:t>When on pilgrimage, we can often take wrong turns, suffer bad weather or realise that we lack the right footwear. In these cases, we need to rely on others for help and support and to continue going in hope of reaching the final destination.</a:t>
            </a:r>
          </a:p>
          <a:p>
            <a:r>
              <a:rPr lang="en-GB" i="1" u="sng" dirty="0">
                <a:ea typeface="Calibri"/>
                <a:cs typeface="Calibri"/>
              </a:rPr>
              <a:t>Believing in change</a:t>
            </a:r>
          </a:p>
          <a:p>
            <a:pPr marL="171450" indent="-171450">
              <a:buFont typeface="Arial" panose="020B0604020202020204" pitchFamily="34" charset="0"/>
              <a:buChar char="•"/>
            </a:pPr>
            <a:r>
              <a:rPr lang="en-GB" b="1" dirty="0"/>
              <a:t>Hope gives us the courage to tackle big issues like racism and inequality, even when it feels challenging.</a:t>
            </a:r>
          </a:p>
          <a:p>
            <a:r>
              <a:rPr lang="en-GB" i="1" u="sng" dirty="0">
                <a:ea typeface="Calibri" panose="020F0502020204030204"/>
                <a:cs typeface="Calibri" panose="020F0502020204030204"/>
              </a:rPr>
              <a:t>Taking Action</a:t>
            </a:r>
          </a:p>
          <a:p>
            <a:pPr marL="171450" indent="-171450">
              <a:buFont typeface="Arial"/>
              <a:buChar char="•"/>
            </a:pPr>
            <a:r>
              <a:rPr lang="en-GB" b="1" dirty="0">
                <a:ea typeface="Calibri" panose="020F0502020204030204"/>
                <a:cs typeface="Calibri" panose="020F0502020204030204"/>
              </a:rPr>
              <a:t>Racial justice is about actions as well as words – think about how you can stand up for others, understand the experiences of others, and learn from each other</a:t>
            </a:r>
          </a:p>
          <a:p>
            <a:r>
              <a:rPr lang="en-GB" i="1" u="sng" dirty="0">
                <a:ea typeface="Calibri" panose="020F0502020204030204"/>
                <a:cs typeface="Calibri" panose="020F0502020204030204"/>
              </a:rPr>
              <a:t>Supporting others</a:t>
            </a:r>
          </a:p>
          <a:p>
            <a:pPr marL="0" indent="0">
              <a:buFont typeface="Arial" panose="020B0604020202020204" pitchFamily="34" charset="0"/>
              <a:buNone/>
            </a:pPr>
            <a:r>
              <a:rPr lang="en-GB" i="0" dirty="0"/>
              <a:t>Emphasise the importance of journeying together. </a:t>
            </a:r>
          </a:p>
          <a:p>
            <a:pPr marL="171450" indent="-171450">
              <a:buFont typeface="Arial" panose="020B0604020202020204" pitchFamily="34" charset="0"/>
              <a:buChar char="•"/>
            </a:pPr>
            <a:r>
              <a:rPr lang="en-GB" b="1" i="0" dirty="0"/>
              <a:t>Racial </a:t>
            </a:r>
            <a:r>
              <a:rPr lang="en-GB" b="1" dirty="0"/>
              <a:t>justice is not something one person can achieve alone - it takes everyone working as a community, no matter your race or background. </a:t>
            </a:r>
            <a:endParaRPr lang="en-GB" b="1" dirty="0">
              <a:ea typeface="Calibri"/>
              <a:cs typeface="Calibri"/>
            </a:endParaRPr>
          </a:p>
          <a:p>
            <a:pPr marL="171450" indent="-171450">
              <a:buFont typeface="Arial" panose="020B0604020202020204" pitchFamily="34" charset="0"/>
              <a:buChar char="•"/>
            </a:pPr>
            <a:r>
              <a:rPr lang="en-GB" b="1" u="none" dirty="0"/>
              <a:t>Steps towards racial justice can be small but all efforts are meaningful </a:t>
            </a:r>
          </a:p>
          <a:p>
            <a:endParaRPr lang="en-GB" dirty="0"/>
          </a:p>
        </p:txBody>
      </p:sp>
      <p:sp>
        <p:nvSpPr>
          <p:cNvPr id="4" name="Slide Number Placeholder 3"/>
          <p:cNvSpPr>
            <a:spLocks noGrp="1"/>
          </p:cNvSpPr>
          <p:nvPr>
            <p:ph type="sldNum" sz="quarter" idx="5"/>
          </p:nvPr>
        </p:nvSpPr>
        <p:spPr/>
        <p:txBody>
          <a:bodyPr/>
          <a:lstStyle/>
          <a:p>
            <a:fld id="{5ACCC944-352D-406D-921F-C0BED7FC290C}" type="slidenum">
              <a:rPr lang="en-GB" smtClean="0"/>
              <a:t>5</a:t>
            </a:fld>
            <a:endParaRPr lang="en-GB"/>
          </a:p>
        </p:txBody>
      </p:sp>
    </p:spTree>
    <p:extLst>
      <p:ext uri="{BB962C8B-B14F-4D97-AF65-F5344CB8AC3E}">
        <p14:creationId xmlns:p14="http://schemas.microsoft.com/office/powerpoint/2010/main" val="2677110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Explain that </a:t>
            </a:r>
          </a:p>
          <a:p>
            <a:pPr marL="171450" indent="-171450">
              <a:buFont typeface="Arial" panose="020B0604020202020204" pitchFamily="34" charset="0"/>
              <a:buChar char="•"/>
            </a:pPr>
            <a:r>
              <a:rPr lang="en-GB" b="1"/>
              <a:t>Jesus calls us to love our neighbours as we love ourselves.</a:t>
            </a:r>
          </a:p>
          <a:p>
            <a:pPr marL="171450" indent="-171450">
              <a:buFont typeface="Arial" panose="020B0604020202020204" pitchFamily="34" charset="0"/>
              <a:buChar char="•"/>
            </a:pPr>
            <a:r>
              <a:rPr lang="en-GB" b="1"/>
              <a:t>Neighbours means everyone not just those who live near us.</a:t>
            </a:r>
          </a:p>
          <a:p>
            <a:pPr marL="171450" indent="-171450">
              <a:buFont typeface="Arial" panose="020B0604020202020204" pitchFamily="34" charset="0"/>
              <a:buChar char="•"/>
            </a:pPr>
            <a:r>
              <a:rPr lang="en-GB" b="1"/>
              <a:t>And Jesus is saying that just as we look out for and look after ourselves, we must look out for and look after other people. </a:t>
            </a:r>
          </a:p>
          <a:p>
            <a:pPr marL="171450" indent="-171450">
              <a:buFont typeface="Arial" panose="020B0604020202020204" pitchFamily="34" charset="0"/>
              <a:buChar char="•"/>
            </a:pPr>
            <a:endParaRPr lang="en-GB" b="1"/>
          </a:p>
          <a:p>
            <a:pPr marL="0" indent="0">
              <a:buNone/>
            </a:pPr>
            <a:r>
              <a:rPr lang="en-GB"/>
              <a:t>Highlight that </a:t>
            </a:r>
          </a:p>
          <a:p>
            <a:pPr marL="171450" indent="-171450">
              <a:buFont typeface="Arial" panose="020B0604020202020204" pitchFamily="34" charset="0"/>
              <a:buChar char="•"/>
            </a:pPr>
            <a:r>
              <a:rPr lang="en-GB" b="1"/>
              <a:t>this includes people of every race, culture, and background. </a:t>
            </a:r>
          </a:p>
          <a:p>
            <a:pPr marL="171450" indent="-171450">
              <a:buFont typeface="Arial" panose="020B0604020202020204" pitchFamily="34" charset="0"/>
              <a:buChar char="•"/>
            </a:pPr>
            <a:r>
              <a:rPr lang="en-GB" b="1"/>
              <a:t>Loving our neighbour means standing up against unfair treatment and working for a world where everyone feels included and valued.</a:t>
            </a:r>
          </a:p>
          <a:p>
            <a:pPr marL="171450" indent="-171450">
              <a:buFont typeface="Arial" panose="020B0604020202020204" pitchFamily="34" charset="0"/>
              <a:buChar char="•"/>
            </a:pPr>
            <a:endParaRPr lang="en-GB" b="1"/>
          </a:p>
          <a:p>
            <a:pPr marL="0" indent="0">
              <a:buFont typeface="Arial" panose="020B0604020202020204" pitchFamily="34" charset="0"/>
              <a:buNone/>
            </a:pPr>
            <a:r>
              <a:rPr lang="en-GB"/>
              <a:t>Relate the verse to the theme: </a:t>
            </a:r>
          </a:p>
          <a:p>
            <a:pPr marL="171450" indent="-171450">
              <a:buFont typeface="Arial" panose="020B0604020202020204" pitchFamily="34" charset="0"/>
              <a:buChar char="•"/>
            </a:pPr>
            <a:r>
              <a:rPr lang="en-GB" b="1" i="0"/>
              <a:t>As pilgrims of hope, our journey is guided by love - love for all our neighbours, especially those who have been treated unfairly because of their race.</a:t>
            </a:r>
          </a:p>
        </p:txBody>
      </p:sp>
      <p:sp>
        <p:nvSpPr>
          <p:cNvPr id="4" name="Slide Number Placeholder 3"/>
          <p:cNvSpPr>
            <a:spLocks noGrp="1"/>
          </p:cNvSpPr>
          <p:nvPr>
            <p:ph type="sldNum" sz="quarter" idx="5"/>
          </p:nvPr>
        </p:nvSpPr>
        <p:spPr/>
        <p:txBody>
          <a:bodyPr/>
          <a:lstStyle/>
          <a:p>
            <a:fld id="{5ACCC944-352D-406D-921F-C0BED7FC290C}" type="slidenum">
              <a:rPr lang="en-GB" smtClean="0"/>
              <a:t>6</a:t>
            </a:fld>
            <a:endParaRPr lang="en-GB"/>
          </a:p>
        </p:txBody>
      </p:sp>
    </p:spTree>
    <p:extLst>
      <p:ext uri="{BB962C8B-B14F-4D97-AF65-F5344CB8AC3E}">
        <p14:creationId xmlns:p14="http://schemas.microsoft.com/office/powerpoint/2010/main" val="365626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1" dirty="0"/>
              <a:t>Invite the students to reflect on their own journey </a:t>
            </a:r>
            <a:r>
              <a:rPr lang="en-GB" b="0" dirty="0"/>
              <a:t>towards racial justice: their understanding of it, their experiences in the school, their church or community. </a:t>
            </a:r>
            <a:r>
              <a:rPr lang="en-GB" b="1" dirty="0"/>
              <a:t>Emphasize that there are no right or wrong answers.</a:t>
            </a:r>
          </a:p>
          <a:p>
            <a:pPr marL="171450" indent="-171450">
              <a:buFont typeface="Arial" panose="020B0604020202020204" pitchFamily="34" charset="0"/>
              <a:buChar char="•"/>
            </a:pPr>
            <a:endParaRPr lang="en-GB" b="1" dirty="0"/>
          </a:p>
          <a:p>
            <a:pPr marL="171450" indent="-171450">
              <a:buFont typeface="Arial" panose="020B0604020202020204" pitchFamily="34" charset="0"/>
              <a:buChar char="•"/>
            </a:pPr>
            <a:r>
              <a:rPr lang="en-GB" b="1" dirty="0"/>
              <a:t>Inquire about what the students know about the past struggles towards racial justice. </a:t>
            </a:r>
          </a:p>
          <a:p>
            <a:pPr marL="171450" indent="-171450">
              <a:buFont typeface="Arial" panose="020B0604020202020204" pitchFamily="34" charset="0"/>
              <a:buChar char="•"/>
            </a:pPr>
            <a:endParaRPr lang="en-GB" b="1" dirty="0"/>
          </a:p>
          <a:p>
            <a:pPr marL="171450" indent="-171450">
              <a:buFont typeface="Arial" panose="020B0604020202020204" pitchFamily="34" charset="0"/>
              <a:buChar char="•"/>
            </a:pPr>
            <a:r>
              <a:rPr lang="en-GB" b="1" dirty="0"/>
              <a:t>Emphasise that a fairer future doesn’t just happen. It’s built by the choices we make today. What can the students do to make that better world a reality? It could be as simple as standing up for someone being treated unfairly, learning about different cultures, or even just being kind to others.</a:t>
            </a:r>
          </a:p>
          <a:p>
            <a:pPr marL="171450" indent="-171450">
              <a:buFont typeface="Arial" panose="020B0604020202020204" pitchFamily="34" charset="0"/>
              <a:buChar char="•"/>
            </a:pPr>
            <a:endParaRPr lang="en-GB" b="1" dirty="0">
              <a:ea typeface="Calibri"/>
              <a:cs typeface="Calibri"/>
            </a:endParaRPr>
          </a:p>
          <a:p>
            <a:pPr marL="171450" indent="-171450">
              <a:buFont typeface="Arial"/>
              <a:buChar char="•"/>
            </a:pPr>
            <a:r>
              <a:rPr lang="en-GB" b="1" dirty="0">
                <a:ea typeface="Calibri"/>
                <a:cs typeface="Calibri"/>
              </a:rPr>
              <a:t>When reflecting on the past, you can consider the progress that has been made in racial justice and the ways in which the past is different to the present</a:t>
            </a:r>
          </a:p>
          <a:p>
            <a:endParaRPr lang="en-GB" dirty="0"/>
          </a:p>
          <a:p>
            <a:endParaRPr lang="en-GB"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ACCC944-352D-406D-921F-C0BED7FC290C}" type="slidenum">
              <a:rPr lang="en-GB" smtClean="0"/>
              <a:t>7</a:t>
            </a:fld>
            <a:endParaRPr lang="en-GB"/>
          </a:p>
        </p:txBody>
      </p:sp>
    </p:spTree>
    <p:extLst>
      <p:ext uri="{BB962C8B-B14F-4D97-AF65-F5344CB8AC3E}">
        <p14:creationId xmlns:p14="http://schemas.microsoft.com/office/powerpoint/2010/main" val="9154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dirty="0"/>
              <a:t>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0" dirty="0"/>
              <a:t>On our journey as pilgrims of hope, we need to pause and think about how we can do better.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0" dirty="0"/>
              <a:t>Each small step we take, like showing respect or standing up for someone, helps us move closer to a world of racial justice.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Having considered the theme for Racial Justice Sunday and the scripture reading, spend a few moments in silence reflecting on these questions.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5ACCC944-352D-406D-921F-C0BED7FC290C}" type="slidenum">
              <a:rPr lang="en-GB" smtClean="0"/>
              <a:t>8</a:t>
            </a:fld>
            <a:endParaRPr lang="en-GB"/>
          </a:p>
        </p:txBody>
      </p:sp>
    </p:spTree>
    <p:extLst>
      <p:ext uri="{BB962C8B-B14F-4D97-AF65-F5344CB8AC3E}">
        <p14:creationId xmlns:p14="http://schemas.microsoft.com/office/powerpoint/2010/main" val="1565500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Explain that </a:t>
            </a:r>
          </a:p>
          <a:p>
            <a:pPr marL="171450" indent="-171450">
              <a:buFont typeface="Arial" panose="020B0604020202020204" pitchFamily="34" charset="0"/>
              <a:buChar char="•"/>
            </a:pPr>
            <a:r>
              <a:rPr lang="en-GB" b="1" i="0"/>
              <a:t>being pilgrims of hope means taking action, not just thinking about change.</a:t>
            </a:r>
          </a:p>
          <a:p>
            <a:pPr marL="171450" indent="-171450">
              <a:buFont typeface="Arial" panose="020B0604020202020204" pitchFamily="34" charset="0"/>
              <a:buChar char="•"/>
            </a:pPr>
            <a:r>
              <a:rPr lang="en-GB" b="1" i="0"/>
              <a:t>Speaking out takes courage, but it helps others feel supported.</a:t>
            </a:r>
          </a:p>
          <a:p>
            <a:pPr marL="171450" indent="-171450">
              <a:buFont typeface="Arial" panose="020B0604020202020204" pitchFamily="34" charset="0"/>
              <a:buChar char="•"/>
            </a:pPr>
            <a:r>
              <a:rPr lang="en-GB" b="1" i="0"/>
              <a:t>Being a friend creates a sense of belonging.</a:t>
            </a:r>
          </a:p>
          <a:p>
            <a:pPr marL="171450" indent="-171450">
              <a:buFont typeface="Arial" panose="020B0604020202020204" pitchFamily="34" charset="0"/>
              <a:buChar char="•"/>
            </a:pPr>
            <a:r>
              <a:rPr lang="en-GB" b="1" i="0"/>
              <a:t>Learning about different cultures shows respect and builds understanding.</a:t>
            </a:r>
          </a:p>
          <a:p>
            <a:endParaRPr lang="en-GB"/>
          </a:p>
          <a:p>
            <a:r>
              <a:rPr lang="en-GB"/>
              <a:t>Encourage students to choose at least one of these actions to practise this week.</a:t>
            </a:r>
          </a:p>
          <a:p>
            <a:pPr marL="0" indent="0">
              <a:buFont typeface="Arial" panose="020B0604020202020204" pitchFamily="34" charset="0"/>
              <a:buNone/>
            </a:pPr>
            <a:endParaRPr lang="en-GB"/>
          </a:p>
        </p:txBody>
      </p:sp>
      <p:sp>
        <p:nvSpPr>
          <p:cNvPr id="4" name="Slide Number Placeholder 3"/>
          <p:cNvSpPr>
            <a:spLocks noGrp="1"/>
          </p:cNvSpPr>
          <p:nvPr>
            <p:ph type="sldNum" sz="quarter" idx="5"/>
          </p:nvPr>
        </p:nvSpPr>
        <p:spPr/>
        <p:txBody>
          <a:bodyPr/>
          <a:lstStyle/>
          <a:p>
            <a:fld id="{5ACCC944-352D-406D-921F-C0BED7FC290C}" type="slidenum">
              <a:rPr lang="en-GB" smtClean="0"/>
              <a:t>9</a:t>
            </a:fld>
            <a:endParaRPr lang="en-GB"/>
          </a:p>
        </p:txBody>
      </p:sp>
    </p:spTree>
    <p:extLst>
      <p:ext uri="{BB962C8B-B14F-4D97-AF65-F5344CB8AC3E}">
        <p14:creationId xmlns:p14="http://schemas.microsoft.com/office/powerpoint/2010/main" val="3617100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Thank everyone for taking the time to reflect on this important theme.</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Remind pupils and staff that being pilgrims of hope means working together to create a world of fairness and unity, one step at a time.</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Encourage everyone to carry the message of racial justice with them as they go about their day and week.</a:t>
            </a:r>
          </a:p>
        </p:txBody>
      </p:sp>
      <p:sp>
        <p:nvSpPr>
          <p:cNvPr id="4" name="Slide Number Placeholder 3"/>
          <p:cNvSpPr>
            <a:spLocks noGrp="1"/>
          </p:cNvSpPr>
          <p:nvPr>
            <p:ph type="sldNum" sz="quarter" idx="5"/>
          </p:nvPr>
        </p:nvSpPr>
        <p:spPr/>
        <p:txBody>
          <a:bodyPr/>
          <a:lstStyle/>
          <a:p>
            <a:fld id="{5ACCC944-352D-406D-921F-C0BED7FC290C}" type="slidenum">
              <a:rPr lang="en-GB" smtClean="0"/>
              <a:t>10</a:t>
            </a:fld>
            <a:endParaRPr lang="en-GB"/>
          </a:p>
        </p:txBody>
      </p:sp>
    </p:spTree>
    <p:extLst>
      <p:ext uri="{BB962C8B-B14F-4D97-AF65-F5344CB8AC3E}">
        <p14:creationId xmlns:p14="http://schemas.microsoft.com/office/powerpoint/2010/main" val="2283906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a:t>Close the Celebration of Word by inviting the pupils and staff to pray – </a:t>
            </a:r>
          </a:p>
          <a:p>
            <a:endParaRPr lang="en-GB" i="0"/>
          </a:p>
          <a:p>
            <a:r>
              <a:rPr lang="en-GB" b="1" i="0"/>
              <a:t>In the name of the Father, and of the Son, and of the Holy Spirit,</a:t>
            </a:r>
          </a:p>
          <a:p>
            <a:endParaRPr lang="en-GB" b="1" i="0"/>
          </a:p>
          <a:p>
            <a:r>
              <a:rPr lang="en-GB" b="1" i="0"/>
              <a:t>God of Justice and Peace,</a:t>
            </a:r>
            <a:br>
              <a:rPr lang="en-GB" b="1" i="0"/>
            </a:br>
            <a:r>
              <a:rPr lang="en-GB" b="1" i="0"/>
              <a:t>You call us to walk together as pilgrims of hope, guiding our steps with love, truth, and compassion.</a:t>
            </a:r>
            <a:br>
              <a:rPr lang="en-GB" b="1" i="0"/>
            </a:br>
            <a:r>
              <a:rPr lang="en-GB" b="1" i="0"/>
              <a:t>Help us to stand against racism in all its forms</a:t>
            </a:r>
            <a:br>
              <a:rPr lang="en-GB" b="1" i="0"/>
            </a:br>
            <a:r>
              <a:rPr lang="en-GB" b="1" i="0"/>
              <a:t>and to celebrate the beauty of our diversity.</a:t>
            </a:r>
            <a:br>
              <a:rPr lang="en-GB" b="1" i="0"/>
            </a:br>
            <a:r>
              <a:rPr lang="en-GB" b="1" i="0"/>
              <a:t>May our journey towards racial justice bring healing and unity to our world.</a:t>
            </a:r>
            <a:br>
              <a:rPr lang="en-GB" b="1" i="0"/>
            </a:br>
            <a:r>
              <a:rPr lang="en-GB" b="1" i="0"/>
              <a:t>Through Christ our Lord. </a:t>
            </a:r>
          </a:p>
          <a:p>
            <a:endParaRPr lang="en-GB" b="1" i="0"/>
          </a:p>
          <a:p>
            <a:r>
              <a:rPr lang="en-GB" b="1" i="0"/>
              <a:t>In the name of the Father, and of the Son, and of the Holy Spirit, Amen.</a:t>
            </a:r>
          </a:p>
          <a:p>
            <a:endParaRPr lang="en-GB"/>
          </a:p>
        </p:txBody>
      </p:sp>
      <p:sp>
        <p:nvSpPr>
          <p:cNvPr id="4" name="Slide Number Placeholder 3"/>
          <p:cNvSpPr>
            <a:spLocks noGrp="1"/>
          </p:cNvSpPr>
          <p:nvPr>
            <p:ph type="sldNum" sz="quarter" idx="5"/>
          </p:nvPr>
        </p:nvSpPr>
        <p:spPr/>
        <p:txBody>
          <a:bodyPr/>
          <a:lstStyle/>
          <a:p>
            <a:fld id="{5ACCC944-352D-406D-921F-C0BED7FC290C}" type="slidenum">
              <a:rPr lang="en-GB" smtClean="0"/>
              <a:t>11</a:t>
            </a:fld>
            <a:endParaRPr lang="en-GB"/>
          </a:p>
        </p:txBody>
      </p:sp>
    </p:spTree>
    <p:extLst>
      <p:ext uri="{BB962C8B-B14F-4D97-AF65-F5344CB8AC3E}">
        <p14:creationId xmlns:p14="http://schemas.microsoft.com/office/powerpoint/2010/main" val="3996984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8828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21847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13559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11512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0195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7672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5454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58334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77055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75013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49005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26515372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vimeo.com/1050836254" TargetMode="Externa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401321" y="-1160227"/>
            <a:ext cx="12867255" cy="4729280"/>
          </a:xfrm>
          <a:custGeom>
            <a:avLst/>
            <a:gdLst>
              <a:gd name="connsiteX0" fmla="*/ 400050 w 14102373"/>
              <a:gd name="connsiteY0" fmla="*/ 0 h 2590800"/>
              <a:gd name="connsiteX1" fmla="*/ 571500 w 14102373"/>
              <a:gd name="connsiteY1" fmla="*/ 57150 h 2590800"/>
              <a:gd name="connsiteX2" fmla="*/ 742950 w 14102373"/>
              <a:gd name="connsiteY2" fmla="*/ 95250 h 2590800"/>
              <a:gd name="connsiteX3" fmla="*/ 800100 w 14102373"/>
              <a:gd name="connsiteY3" fmla="*/ 133350 h 2590800"/>
              <a:gd name="connsiteX4" fmla="*/ 952500 w 14102373"/>
              <a:gd name="connsiteY4" fmla="*/ 152400 h 2590800"/>
              <a:gd name="connsiteX5" fmla="*/ 1809750 w 14102373"/>
              <a:gd name="connsiteY5" fmla="*/ 171450 h 2590800"/>
              <a:gd name="connsiteX6" fmla="*/ 1885950 w 14102373"/>
              <a:gd name="connsiteY6" fmla="*/ 209550 h 2590800"/>
              <a:gd name="connsiteX7" fmla="*/ 2019300 w 14102373"/>
              <a:gd name="connsiteY7" fmla="*/ 285750 h 2590800"/>
              <a:gd name="connsiteX8" fmla="*/ 2095500 w 14102373"/>
              <a:gd name="connsiteY8" fmla="*/ 304800 h 2590800"/>
              <a:gd name="connsiteX9" fmla="*/ 2209800 w 14102373"/>
              <a:gd name="connsiteY9" fmla="*/ 342900 h 2590800"/>
              <a:gd name="connsiteX10" fmla="*/ 2362200 w 14102373"/>
              <a:gd name="connsiteY10" fmla="*/ 400050 h 2590800"/>
              <a:gd name="connsiteX11" fmla="*/ 2457450 w 14102373"/>
              <a:gd name="connsiteY11" fmla="*/ 457200 h 2590800"/>
              <a:gd name="connsiteX12" fmla="*/ 2590800 w 14102373"/>
              <a:gd name="connsiteY12" fmla="*/ 495300 h 2590800"/>
              <a:gd name="connsiteX13" fmla="*/ 2819400 w 14102373"/>
              <a:gd name="connsiteY13" fmla="*/ 552450 h 2590800"/>
              <a:gd name="connsiteX14" fmla="*/ 3390900 w 14102373"/>
              <a:gd name="connsiteY14" fmla="*/ 533400 h 2590800"/>
              <a:gd name="connsiteX15" fmla="*/ 3524250 w 14102373"/>
              <a:gd name="connsiteY15" fmla="*/ 495300 h 2590800"/>
              <a:gd name="connsiteX16" fmla="*/ 3752850 w 14102373"/>
              <a:gd name="connsiteY16" fmla="*/ 438150 h 2590800"/>
              <a:gd name="connsiteX17" fmla="*/ 3867150 w 14102373"/>
              <a:gd name="connsiteY17" fmla="*/ 400050 h 2590800"/>
              <a:gd name="connsiteX18" fmla="*/ 4019550 w 14102373"/>
              <a:gd name="connsiteY18" fmla="*/ 361950 h 2590800"/>
              <a:gd name="connsiteX19" fmla="*/ 4152900 w 14102373"/>
              <a:gd name="connsiteY19" fmla="*/ 323850 h 2590800"/>
              <a:gd name="connsiteX20" fmla="*/ 4419600 w 14102373"/>
              <a:gd name="connsiteY20" fmla="*/ 304800 h 2590800"/>
              <a:gd name="connsiteX21" fmla="*/ 4895850 w 14102373"/>
              <a:gd name="connsiteY21" fmla="*/ 304800 h 2590800"/>
              <a:gd name="connsiteX22" fmla="*/ 5010150 w 14102373"/>
              <a:gd name="connsiteY22" fmla="*/ 381000 h 2590800"/>
              <a:gd name="connsiteX23" fmla="*/ 5067300 w 14102373"/>
              <a:gd name="connsiteY23" fmla="*/ 400050 h 2590800"/>
              <a:gd name="connsiteX24" fmla="*/ 5200650 w 14102373"/>
              <a:gd name="connsiteY24" fmla="*/ 438150 h 2590800"/>
              <a:gd name="connsiteX25" fmla="*/ 5257800 w 14102373"/>
              <a:gd name="connsiteY25" fmla="*/ 476250 h 2590800"/>
              <a:gd name="connsiteX26" fmla="*/ 5334000 w 14102373"/>
              <a:gd name="connsiteY26" fmla="*/ 495300 h 2590800"/>
              <a:gd name="connsiteX27" fmla="*/ 5638800 w 14102373"/>
              <a:gd name="connsiteY27" fmla="*/ 514350 h 2590800"/>
              <a:gd name="connsiteX28" fmla="*/ 6648450 w 14102373"/>
              <a:gd name="connsiteY28" fmla="*/ 495300 h 2590800"/>
              <a:gd name="connsiteX29" fmla="*/ 6781800 w 14102373"/>
              <a:gd name="connsiteY29" fmla="*/ 457200 h 2590800"/>
              <a:gd name="connsiteX30" fmla="*/ 6934200 w 14102373"/>
              <a:gd name="connsiteY30" fmla="*/ 438150 h 2590800"/>
              <a:gd name="connsiteX31" fmla="*/ 7086600 w 14102373"/>
              <a:gd name="connsiteY31" fmla="*/ 361950 h 2590800"/>
              <a:gd name="connsiteX32" fmla="*/ 7258050 w 14102373"/>
              <a:gd name="connsiteY32" fmla="*/ 342900 h 2590800"/>
              <a:gd name="connsiteX33" fmla="*/ 7410450 w 14102373"/>
              <a:gd name="connsiteY33" fmla="*/ 323850 h 2590800"/>
              <a:gd name="connsiteX34" fmla="*/ 7829550 w 14102373"/>
              <a:gd name="connsiteY34" fmla="*/ 266700 h 2590800"/>
              <a:gd name="connsiteX35" fmla="*/ 8915400 w 14102373"/>
              <a:gd name="connsiteY35" fmla="*/ 266700 h 2590800"/>
              <a:gd name="connsiteX36" fmla="*/ 9220200 w 14102373"/>
              <a:gd name="connsiteY36" fmla="*/ 285750 h 2590800"/>
              <a:gd name="connsiteX37" fmla="*/ 9982200 w 14102373"/>
              <a:gd name="connsiteY37" fmla="*/ 247650 h 2590800"/>
              <a:gd name="connsiteX38" fmla="*/ 10039350 w 14102373"/>
              <a:gd name="connsiteY38" fmla="*/ 228600 h 2590800"/>
              <a:gd name="connsiteX39" fmla="*/ 10744200 w 14102373"/>
              <a:gd name="connsiteY39" fmla="*/ 247650 h 2590800"/>
              <a:gd name="connsiteX40" fmla="*/ 10915650 w 14102373"/>
              <a:gd name="connsiteY40" fmla="*/ 304800 h 2590800"/>
              <a:gd name="connsiteX41" fmla="*/ 11049000 w 14102373"/>
              <a:gd name="connsiteY41" fmla="*/ 323850 h 2590800"/>
              <a:gd name="connsiteX42" fmla="*/ 11334750 w 14102373"/>
              <a:gd name="connsiteY42" fmla="*/ 361950 h 2590800"/>
              <a:gd name="connsiteX43" fmla="*/ 11410950 w 14102373"/>
              <a:gd name="connsiteY43" fmla="*/ 381000 h 2590800"/>
              <a:gd name="connsiteX44" fmla="*/ 11944350 w 14102373"/>
              <a:gd name="connsiteY44" fmla="*/ 419100 h 2590800"/>
              <a:gd name="connsiteX45" fmla="*/ 12058650 w 14102373"/>
              <a:gd name="connsiteY45" fmla="*/ 457200 h 2590800"/>
              <a:gd name="connsiteX46" fmla="*/ 12172950 w 14102373"/>
              <a:gd name="connsiteY46" fmla="*/ 514350 h 2590800"/>
              <a:gd name="connsiteX47" fmla="*/ 12287250 w 14102373"/>
              <a:gd name="connsiteY47" fmla="*/ 571500 h 2590800"/>
              <a:gd name="connsiteX48" fmla="*/ 12344400 w 14102373"/>
              <a:gd name="connsiteY48" fmla="*/ 628650 h 2590800"/>
              <a:gd name="connsiteX49" fmla="*/ 12858750 w 14102373"/>
              <a:gd name="connsiteY49" fmla="*/ 628650 h 2590800"/>
              <a:gd name="connsiteX50" fmla="*/ 12934950 w 14102373"/>
              <a:gd name="connsiteY50" fmla="*/ 590550 h 2590800"/>
              <a:gd name="connsiteX51" fmla="*/ 12992100 w 14102373"/>
              <a:gd name="connsiteY51" fmla="*/ 571500 h 2590800"/>
              <a:gd name="connsiteX52" fmla="*/ 13182600 w 14102373"/>
              <a:gd name="connsiteY52" fmla="*/ 476250 h 2590800"/>
              <a:gd name="connsiteX53" fmla="*/ 13506450 w 14102373"/>
              <a:gd name="connsiteY53" fmla="*/ 495300 h 2590800"/>
              <a:gd name="connsiteX54" fmla="*/ 13582650 w 14102373"/>
              <a:gd name="connsiteY54" fmla="*/ 552450 h 2590800"/>
              <a:gd name="connsiteX55" fmla="*/ 13658850 w 14102373"/>
              <a:gd name="connsiteY55" fmla="*/ 590550 h 2590800"/>
              <a:gd name="connsiteX56" fmla="*/ 13792200 w 14102373"/>
              <a:gd name="connsiteY56" fmla="*/ 666750 h 2590800"/>
              <a:gd name="connsiteX57" fmla="*/ 13868400 w 14102373"/>
              <a:gd name="connsiteY57" fmla="*/ 723900 h 2590800"/>
              <a:gd name="connsiteX58" fmla="*/ 14001750 w 14102373"/>
              <a:gd name="connsiteY58" fmla="*/ 762000 h 2590800"/>
              <a:gd name="connsiteX59" fmla="*/ 14058900 w 14102373"/>
              <a:gd name="connsiteY59" fmla="*/ 838200 h 2590800"/>
              <a:gd name="connsiteX60" fmla="*/ 14077950 w 14102373"/>
              <a:gd name="connsiteY60" fmla="*/ 914400 h 2590800"/>
              <a:gd name="connsiteX61" fmla="*/ 14097000 w 14102373"/>
              <a:gd name="connsiteY61" fmla="*/ 1581150 h 2590800"/>
              <a:gd name="connsiteX62" fmla="*/ 14077950 w 14102373"/>
              <a:gd name="connsiteY62" fmla="*/ 1771650 h 2590800"/>
              <a:gd name="connsiteX63" fmla="*/ 14001750 w 14102373"/>
              <a:gd name="connsiteY63" fmla="*/ 1924050 h 2590800"/>
              <a:gd name="connsiteX64" fmla="*/ 14039850 w 14102373"/>
              <a:gd name="connsiteY64" fmla="*/ 2305050 h 2590800"/>
              <a:gd name="connsiteX65" fmla="*/ 14077950 w 14102373"/>
              <a:gd name="connsiteY65" fmla="*/ 2362200 h 2590800"/>
              <a:gd name="connsiteX66" fmla="*/ 14097000 w 14102373"/>
              <a:gd name="connsiteY66" fmla="*/ 2419350 h 2590800"/>
              <a:gd name="connsiteX67" fmla="*/ 13963650 w 14102373"/>
              <a:gd name="connsiteY67" fmla="*/ 2381250 h 2590800"/>
              <a:gd name="connsiteX68" fmla="*/ 13925550 w 14102373"/>
              <a:gd name="connsiteY68" fmla="*/ 2324100 h 2590800"/>
              <a:gd name="connsiteX69" fmla="*/ 13811250 w 14102373"/>
              <a:gd name="connsiteY69" fmla="*/ 2286000 h 2590800"/>
              <a:gd name="connsiteX70" fmla="*/ 12915900 w 14102373"/>
              <a:gd name="connsiteY70" fmla="*/ 2305050 h 2590800"/>
              <a:gd name="connsiteX71" fmla="*/ 12744450 w 14102373"/>
              <a:gd name="connsiteY71" fmla="*/ 2324100 h 2590800"/>
              <a:gd name="connsiteX72" fmla="*/ 12649200 w 14102373"/>
              <a:gd name="connsiteY72" fmla="*/ 2362200 h 2590800"/>
              <a:gd name="connsiteX73" fmla="*/ 12592050 w 14102373"/>
              <a:gd name="connsiteY73" fmla="*/ 2381250 h 2590800"/>
              <a:gd name="connsiteX74" fmla="*/ 12515850 w 14102373"/>
              <a:gd name="connsiteY74" fmla="*/ 2400300 h 2590800"/>
              <a:gd name="connsiteX75" fmla="*/ 12439650 w 14102373"/>
              <a:gd name="connsiteY75" fmla="*/ 2438400 h 2590800"/>
              <a:gd name="connsiteX76" fmla="*/ 11830050 w 14102373"/>
              <a:gd name="connsiteY76" fmla="*/ 2419350 h 2590800"/>
              <a:gd name="connsiteX77" fmla="*/ 11639550 w 14102373"/>
              <a:gd name="connsiteY77" fmla="*/ 2362200 h 2590800"/>
              <a:gd name="connsiteX78" fmla="*/ 11563350 w 14102373"/>
              <a:gd name="connsiteY78" fmla="*/ 2324100 h 2590800"/>
              <a:gd name="connsiteX79" fmla="*/ 11468100 w 14102373"/>
              <a:gd name="connsiteY79" fmla="*/ 2305050 h 2590800"/>
              <a:gd name="connsiteX80" fmla="*/ 11410950 w 14102373"/>
              <a:gd name="connsiteY80" fmla="*/ 2286000 h 2590800"/>
              <a:gd name="connsiteX81" fmla="*/ 11087100 w 14102373"/>
              <a:gd name="connsiteY81" fmla="*/ 2305050 h 2590800"/>
              <a:gd name="connsiteX82" fmla="*/ 10991850 w 14102373"/>
              <a:gd name="connsiteY82" fmla="*/ 2324100 h 2590800"/>
              <a:gd name="connsiteX83" fmla="*/ 10934700 w 14102373"/>
              <a:gd name="connsiteY83" fmla="*/ 2381250 h 2590800"/>
              <a:gd name="connsiteX84" fmla="*/ 10801350 w 14102373"/>
              <a:gd name="connsiteY84" fmla="*/ 2419350 h 2590800"/>
              <a:gd name="connsiteX85" fmla="*/ 10744200 w 14102373"/>
              <a:gd name="connsiteY85" fmla="*/ 2476500 h 2590800"/>
              <a:gd name="connsiteX86" fmla="*/ 10610850 w 14102373"/>
              <a:gd name="connsiteY86" fmla="*/ 2533650 h 2590800"/>
              <a:gd name="connsiteX87" fmla="*/ 10477500 w 14102373"/>
              <a:gd name="connsiteY87" fmla="*/ 2552700 h 2590800"/>
              <a:gd name="connsiteX88" fmla="*/ 10267950 w 14102373"/>
              <a:gd name="connsiteY88" fmla="*/ 2533650 h 2590800"/>
              <a:gd name="connsiteX89" fmla="*/ 10191750 w 14102373"/>
              <a:gd name="connsiteY89" fmla="*/ 2495550 h 2590800"/>
              <a:gd name="connsiteX90" fmla="*/ 10134600 w 14102373"/>
              <a:gd name="connsiteY90" fmla="*/ 2476500 h 2590800"/>
              <a:gd name="connsiteX91" fmla="*/ 10077450 w 14102373"/>
              <a:gd name="connsiteY91" fmla="*/ 2438400 h 2590800"/>
              <a:gd name="connsiteX92" fmla="*/ 9982200 w 14102373"/>
              <a:gd name="connsiteY92" fmla="*/ 2400300 h 2590800"/>
              <a:gd name="connsiteX93" fmla="*/ 9886950 w 14102373"/>
              <a:gd name="connsiteY93" fmla="*/ 2343150 h 2590800"/>
              <a:gd name="connsiteX94" fmla="*/ 9734550 w 14102373"/>
              <a:gd name="connsiteY94" fmla="*/ 2305050 h 2590800"/>
              <a:gd name="connsiteX95" fmla="*/ 9467850 w 14102373"/>
              <a:gd name="connsiteY95" fmla="*/ 2190750 h 2590800"/>
              <a:gd name="connsiteX96" fmla="*/ 9315450 w 14102373"/>
              <a:gd name="connsiteY96" fmla="*/ 2152650 h 2590800"/>
              <a:gd name="connsiteX97" fmla="*/ 8801100 w 14102373"/>
              <a:gd name="connsiteY97" fmla="*/ 2171700 h 2590800"/>
              <a:gd name="connsiteX98" fmla="*/ 8667750 w 14102373"/>
              <a:gd name="connsiteY98" fmla="*/ 2209800 h 2590800"/>
              <a:gd name="connsiteX99" fmla="*/ 7639050 w 14102373"/>
              <a:gd name="connsiteY99" fmla="*/ 2152650 h 2590800"/>
              <a:gd name="connsiteX100" fmla="*/ 7143750 w 14102373"/>
              <a:gd name="connsiteY100" fmla="*/ 2171700 h 2590800"/>
              <a:gd name="connsiteX101" fmla="*/ 7086600 w 14102373"/>
              <a:gd name="connsiteY101" fmla="*/ 2190750 h 2590800"/>
              <a:gd name="connsiteX102" fmla="*/ 7010400 w 14102373"/>
              <a:gd name="connsiteY102" fmla="*/ 2209800 h 2590800"/>
              <a:gd name="connsiteX103" fmla="*/ 6819900 w 14102373"/>
              <a:gd name="connsiteY103" fmla="*/ 2286000 h 2590800"/>
              <a:gd name="connsiteX104" fmla="*/ 5886450 w 14102373"/>
              <a:gd name="connsiteY104" fmla="*/ 2324100 h 2590800"/>
              <a:gd name="connsiteX105" fmla="*/ 5772150 w 14102373"/>
              <a:gd name="connsiteY105" fmla="*/ 2362200 h 2590800"/>
              <a:gd name="connsiteX106" fmla="*/ 5715000 w 14102373"/>
              <a:gd name="connsiteY106" fmla="*/ 2400300 h 2590800"/>
              <a:gd name="connsiteX107" fmla="*/ 5638800 w 14102373"/>
              <a:gd name="connsiteY107" fmla="*/ 2419350 h 2590800"/>
              <a:gd name="connsiteX108" fmla="*/ 5543550 w 14102373"/>
              <a:gd name="connsiteY108" fmla="*/ 2457450 h 2590800"/>
              <a:gd name="connsiteX109" fmla="*/ 5467350 w 14102373"/>
              <a:gd name="connsiteY109" fmla="*/ 2495550 h 2590800"/>
              <a:gd name="connsiteX110" fmla="*/ 5372100 w 14102373"/>
              <a:gd name="connsiteY110" fmla="*/ 2533650 h 2590800"/>
              <a:gd name="connsiteX111" fmla="*/ 5295900 w 14102373"/>
              <a:gd name="connsiteY111" fmla="*/ 2571750 h 2590800"/>
              <a:gd name="connsiteX112" fmla="*/ 5200650 w 14102373"/>
              <a:gd name="connsiteY112" fmla="*/ 2590800 h 2590800"/>
              <a:gd name="connsiteX113" fmla="*/ 4229100 w 14102373"/>
              <a:gd name="connsiteY113" fmla="*/ 2552700 h 2590800"/>
              <a:gd name="connsiteX114" fmla="*/ 4095750 w 14102373"/>
              <a:gd name="connsiteY114" fmla="*/ 2533650 h 2590800"/>
              <a:gd name="connsiteX115" fmla="*/ 3943350 w 14102373"/>
              <a:gd name="connsiteY115" fmla="*/ 2476500 h 2590800"/>
              <a:gd name="connsiteX116" fmla="*/ 3886200 w 14102373"/>
              <a:gd name="connsiteY116" fmla="*/ 2438400 h 2590800"/>
              <a:gd name="connsiteX117" fmla="*/ 3733800 w 14102373"/>
              <a:gd name="connsiteY117" fmla="*/ 2381250 h 2590800"/>
              <a:gd name="connsiteX118" fmla="*/ 3619500 w 14102373"/>
              <a:gd name="connsiteY118" fmla="*/ 2362200 h 2590800"/>
              <a:gd name="connsiteX119" fmla="*/ 3390900 w 14102373"/>
              <a:gd name="connsiteY119" fmla="*/ 2286000 h 2590800"/>
              <a:gd name="connsiteX120" fmla="*/ 3257550 w 14102373"/>
              <a:gd name="connsiteY120" fmla="*/ 2247900 h 2590800"/>
              <a:gd name="connsiteX121" fmla="*/ 3162300 w 14102373"/>
              <a:gd name="connsiteY121" fmla="*/ 2228850 h 2590800"/>
              <a:gd name="connsiteX122" fmla="*/ 3086100 w 14102373"/>
              <a:gd name="connsiteY122" fmla="*/ 2209800 h 2590800"/>
              <a:gd name="connsiteX123" fmla="*/ 2914650 w 14102373"/>
              <a:gd name="connsiteY123" fmla="*/ 2152650 h 2590800"/>
              <a:gd name="connsiteX124" fmla="*/ 2571750 w 14102373"/>
              <a:gd name="connsiteY124" fmla="*/ 2076450 h 2590800"/>
              <a:gd name="connsiteX125" fmla="*/ 819150 w 14102373"/>
              <a:gd name="connsiteY125" fmla="*/ 2095500 h 2590800"/>
              <a:gd name="connsiteX126" fmla="*/ 762000 w 14102373"/>
              <a:gd name="connsiteY126" fmla="*/ 2114550 h 2590800"/>
              <a:gd name="connsiteX127" fmla="*/ 666750 w 14102373"/>
              <a:gd name="connsiteY127" fmla="*/ 2133600 h 2590800"/>
              <a:gd name="connsiteX128" fmla="*/ 552450 w 14102373"/>
              <a:gd name="connsiteY128" fmla="*/ 2171700 h 2590800"/>
              <a:gd name="connsiteX129" fmla="*/ 476250 w 14102373"/>
              <a:gd name="connsiteY129" fmla="*/ 2190750 h 2590800"/>
              <a:gd name="connsiteX130" fmla="*/ 400050 w 14102373"/>
              <a:gd name="connsiteY130" fmla="*/ 2228850 h 2590800"/>
              <a:gd name="connsiteX131" fmla="*/ 285750 w 14102373"/>
              <a:gd name="connsiteY131" fmla="*/ 2266950 h 2590800"/>
              <a:gd name="connsiteX132" fmla="*/ 228600 w 14102373"/>
              <a:gd name="connsiteY132" fmla="*/ 2286000 h 2590800"/>
              <a:gd name="connsiteX133" fmla="*/ 171450 w 14102373"/>
              <a:gd name="connsiteY133" fmla="*/ 2324100 h 2590800"/>
              <a:gd name="connsiteX134" fmla="*/ 0 w 14102373"/>
              <a:gd name="connsiteY134" fmla="*/ 2324100 h 2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102373" h="2590800">
                <a:moveTo>
                  <a:pt x="400050" y="0"/>
                </a:moveTo>
                <a:cubicBezTo>
                  <a:pt x="838203" y="73025"/>
                  <a:pt x="303635" y="-32138"/>
                  <a:pt x="571500" y="57150"/>
                </a:cubicBezTo>
                <a:cubicBezTo>
                  <a:pt x="659299" y="86416"/>
                  <a:pt x="673231" y="60390"/>
                  <a:pt x="742950" y="95250"/>
                </a:cubicBezTo>
                <a:cubicBezTo>
                  <a:pt x="763428" y="105489"/>
                  <a:pt x="778011" y="127326"/>
                  <a:pt x="800100" y="133350"/>
                </a:cubicBezTo>
                <a:cubicBezTo>
                  <a:pt x="849491" y="146820"/>
                  <a:pt x="901341" y="150469"/>
                  <a:pt x="952500" y="152400"/>
                </a:cubicBezTo>
                <a:cubicBezTo>
                  <a:pt x="1238117" y="163178"/>
                  <a:pt x="1524000" y="165100"/>
                  <a:pt x="1809750" y="171450"/>
                </a:cubicBezTo>
                <a:cubicBezTo>
                  <a:pt x="1835150" y="184150"/>
                  <a:pt x="1861019" y="195952"/>
                  <a:pt x="1885950" y="209550"/>
                </a:cubicBezTo>
                <a:cubicBezTo>
                  <a:pt x="1930894" y="234065"/>
                  <a:pt x="1972693" y="264565"/>
                  <a:pt x="2019300" y="285750"/>
                </a:cubicBezTo>
                <a:cubicBezTo>
                  <a:pt x="2043135" y="296584"/>
                  <a:pt x="2070422" y="297277"/>
                  <a:pt x="2095500" y="304800"/>
                </a:cubicBezTo>
                <a:cubicBezTo>
                  <a:pt x="2133967" y="316340"/>
                  <a:pt x="2172512" y="327985"/>
                  <a:pt x="2209800" y="342900"/>
                </a:cubicBezTo>
                <a:cubicBezTo>
                  <a:pt x="2375829" y="409312"/>
                  <a:pt x="2197221" y="358805"/>
                  <a:pt x="2362200" y="400050"/>
                </a:cubicBezTo>
                <a:cubicBezTo>
                  <a:pt x="2393950" y="419100"/>
                  <a:pt x="2424332" y="440641"/>
                  <a:pt x="2457450" y="457200"/>
                </a:cubicBezTo>
                <a:cubicBezTo>
                  <a:pt x="2489461" y="473205"/>
                  <a:pt x="2560282" y="486145"/>
                  <a:pt x="2590800" y="495300"/>
                </a:cubicBezTo>
                <a:cubicBezTo>
                  <a:pt x="2779479" y="551904"/>
                  <a:pt x="2629192" y="520749"/>
                  <a:pt x="2819400" y="552450"/>
                </a:cubicBezTo>
                <a:cubicBezTo>
                  <a:pt x="3009900" y="546100"/>
                  <a:pt x="3200918" y="548804"/>
                  <a:pt x="3390900" y="533400"/>
                </a:cubicBezTo>
                <a:cubicBezTo>
                  <a:pt x="3436977" y="529664"/>
                  <a:pt x="3479543" y="507065"/>
                  <a:pt x="3524250" y="495300"/>
                </a:cubicBezTo>
                <a:cubicBezTo>
                  <a:pt x="3600209" y="475311"/>
                  <a:pt x="3677170" y="459172"/>
                  <a:pt x="3752850" y="438150"/>
                </a:cubicBezTo>
                <a:cubicBezTo>
                  <a:pt x="3791546" y="427401"/>
                  <a:pt x="3828534" y="411083"/>
                  <a:pt x="3867150" y="400050"/>
                </a:cubicBezTo>
                <a:cubicBezTo>
                  <a:pt x="3917499" y="385665"/>
                  <a:pt x="3968955" y="375442"/>
                  <a:pt x="4019550" y="361950"/>
                </a:cubicBezTo>
                <a:cubicBezTo>
                  <a:pt x="4064218" y="350039"/>
                  <a:pt x="4107136" y="330388"/>
                  <a:pt x="4152900" y="323850"/>
                </a:cubicBezTo>
                <a:cubicBezTo>
                  <a:pt x="4241131" y="311246"/>
                  <a:pt x="4330700" y="311150"/>
                  <a:pt x="4419600" y="304800"/>
                </a:cubicBezTo>
                <a:cubicBezTo>
                  <a:pt x="4601361" y="268448"/>
                  <a:pt x="4632448" y="254146"/>
                  <a:pt x="4895850" y="304800"/>
                </a:cubicBezTo>
                <a:cubicBezTo>
                  <a:pt x="4940817" y="313447"/>
                  <a:pt x="4966709" y="366520"/>
                  <a:pt x="5010150" y="381000"/>
                </a:cubicBezTo>
                <a:cubicBezTo>
                  <a:pt x="5029200" y="387350"/>
                  <a:pt x="5047992" y="394533"/>
                  <a:pt x="5067300" y="400050"/>
                </a:cubicBezTo>
                <a:cubicBezTo>
                  <a:pt x="5095784" y="408188"/>
                  <a:pt x="5170200" y="422925"/>
                  <a:pt x="5200650" y="438150"/>
                </a:cubicBezTo>
                <a:cubicBezTo>
                  <a:pt x="5221128" y="448389"/>
                  <a:pt x="5236756" y="467231"/>
                  <a:pt x="5257800" y="476250"/>
                </a:cubicBezTo>
                <a:cubicBezTo>
                  <a:pt x="5281865" y="486563"/>
                  <a:pt x="5307948" y="492695"/>
                  <a:pt x="5334000" y="495300"/>
                </a:cubicBezTo>
                <a:cubicBezTo>
                  <a:pt x="5435293" y="505429"/>
                  <a:pt x="5537200" y="508000"/>
                  <a:pt x="5638800" y="514350"/>
                </a:cubicBezTo>
                <a:cubicBezTo>
                  <a:pt x="5975350" y="508000"/>
                  <a:pt x="6312260" y="512109"/>
                  <a:pt x="6648450" y="495300"/>
                </a:cubicBezTo>
                <a:cubicBezTo>
                  <a:pt x="6694621" y="492991"/>
                  <a:pt x="6736469" y="466266"/>
                  <a:pt x="6781800" y="457200"/>
                </a:cubicBezTo>
                <a:cubicBezTo>
                  <a:pt x="6832001" y="447160"/>
                  <a:pt x="6883400" y="444500"/>
                  <a:pt x="6934200" y="438150"/>
                </a:cubicBezTo>
                <a:cubicBezTo>
                  <a:pt x="6985000" y="412750"/>
                  <a:pt x="7032112" y="377976"/>
                  <a:pt x="7086600" y="361950"/>
                </a:cubicBezTo>
                <a:cubicBezTo>
                  <a:pt x="7141765" y="345725"/>
                  <a:pt x="7200942" y="349619"/>
                  <a:pt x="7258050" y="342900"/>
                </a:cubicBezTo>
                <a:cubicBezTo>
                  <a:pt x="7308895" y="336918"/>
                  <a:pt x="7360132" y="333285"/>
                  <a:pt x="7410450" y="323850"/>
                </a:cubicBezTo>
                <a:cubicBezTo>
                  <a:pt x="7777935" y="254947"/>
                  <a:pt x="7291699" y="305118"/>
                  <a:pt x="7829550" y="266700"/>
                </a:cubicBezTo>
                <a:cubicBezTo>
                  <a:pt x="8244197" y="183771"/>
                  <a:pt x="7937825" y="237948"/>
                  <a:pt x="8915400" y="266700"/>
                </a:cubicBezTo>
                <a:cubicBezTo>
                  <a:pt x="9017154" y="269693"/>
                  <a:pt x="9118600" y="279400"/>
                  <a:pt x="9220200" y="285750"/>
                </a:cubicBezTo>
                <a:cubicBezTo>
                  <a:pt x="9571694" y="275986"/>
                  <a:pt x="9725410" y="321019"/>
                  <a:pt x="9982200" y="247650"/>
                </a:cubicBezTo>
                <a:cubicBezTo>
                  <a:pt x="10001508" y="242133"/>
                  <a:pt x="10020300" y="234950"/>
                  <a:pt x="10039350" y="228600"/>
                </a:cubicBezTo>
                <a:cubicBezTo>
                  <a:pt x="10274300" y="234950"/>
                  <a:pt x="10510048" y="227289"/>
                  <a:pt x="10744200" y="247650"/>
                </a:cubicBezTo>
                <a:cubicBezTo>
                  <a:pt x="10804215" y="252869"/>
                  <a:pt x="10856014" y="296281"/>
                  <a:pt x="10915650" y="304800"/>
                </a:cubicBezTo>
                <a:lnTo>
                  <a:pt x="11049000" y="323850"/>
                </a:lnTo>
                <a:cubicBezTo>
                  <a:pt x="11111195" y="332143"/>
                  <a:pt x="11268911" y="349979"/>
                  <a:pt x="11334750" y="361950"/>
                </a:cubicBezTo>
                <a:cubicBezTo>
                  <a:pt x="11360509" y="366634"/>
                  <a:pt x="11384883" y="378556"/>
                  <a:pt x="11410950" y="381000"/>
                </a:cubicBezTo>
                <a:cubicBezTo>
                  <a:pt x="11588425" y="397638"/>
                  <a:pt x="11766550" y="406400"/>
                  <a:pt x="11944350" y="419100"/>
                </a:cubicBezTo>
                <a:cubicBezTo>
                  <a:pt x="11982450" y="431800"/>
                  <a:pt x="12025234" y="434923"/>
                  <a:pt x="12058650" y="457200"/>
                </a:cubicBezTo>
                <a:cubicBezTo>
                  <a:pt x="12222434" y="566389"/>
                  <a:pt x="12015209" y="435480"/>
                  <a:pt x="12172950" y="514350"/>
                </a:cubicBezTo>
                <a:cubicBezTo>
                  <a:pt x="12320666" y="588208"/>
                  <a:pt x="12143602" y="523617"/>
                  <a:pt x="12287250" y="571500"/>
                </a:cubicBezTo>
                <a:cubicBezTo>
                  <a:pt x="12306300" y="590550"/>
                  <a:pt x="12318651" y="620727"/>
                  <a:pt x="12344400" y="628650"/>
                </a:cubicBezTo>
                <a:cubicBezTo>
                  <a:pt x="12473577" y="668397"/>
                  <a:pt x="12757432" y="634610"/>
                  <a:pt x="12858750" y="628650"/>
                </a:cubicBezTo>
                <a:cubicBezTo>
                  <a:pt x="12884150" y="615950"/>
                  <a:pt x="12908848" y="601737"/>
                  <a:pt x="12934950" y="590550"/>
                </a:cubicBezTo>
                <a:cubicBezTo>
                  <a:pt x="12953407" y="582640"/>
                  <a:pt x="12974139" y="580480"/>
                  <a:pt x="12992100" y="571500"/>
                </a:cubicBezTo>
                <a:cubicBezTo>
                  <a:pt x="13241245" y="446927"/>
                  <a:pt x="12937923" y="574121"/>
                  <a:pt x="13182600" y="476250"/>
                </a:cubicBezTo>
                <a:cubicBezTo>
                  <a:pt x="13290550" y="482600"/>
                  <a:pt x="13400223" y="475066"/>
                  <a:pt x="13506450" y="495300"/>
                </a:cubicBezTo>
                <a:cubicBezTo>
                  <a:pt x="13537639" y="501241"/>
                  <a:pt x="13555726" y="535623"/>
                  <a:pt x="13582650" y="552450"/>
                </a:cubicBezTo>
                <a:cubicBezTo>
                  <a:pt x="13606732" y="567501"/>
                  <a:pt x="13634768" y="575499"/>
                  <a:pt x="13658850" y="590550"/>
                </a:cubicBezTo>
                <a:cubicBezTo>
                  <a:pt x="13790656" y="672929"/>
                  <a:pt x="13679921" y="629324"/>
                  <a:pt x="13792200" y="666750"/>
                </a:cubicBezTo>
                <a:cubicBezTo>
                  <a:pt x="13817600" y="685800"/>
                  <a:pt x="13840833" y="708148"/>
                  <a:pt x="13868400" y="723900"/>
                </a:cubicBezTo>
                <a:cubicBezTo>
                  <a:pt x="13889656" y="736046"/>
                  <a:pt x="13985254" y="757876"/>
                  <a:pt x="14001750" y="762000"/>
                </a:cubicBezTo>
                <a:cubicBezTo>
                  <a:pt x="14020800" y="787400"/>
                  <a:pt x="14044701" y="809802"/>
                  <a:pt x="14058900" y="838200"/>
                </a:cubicBezTo>
                <a:cubicBezTo>
                  <a:pt x="14070609" y="861618"/>
                  <a:pt x="14076609" y="888253"/>
                  <a:pt x="14077950" y="914400"/>
                </a:cubicBezTo>
                <a:cubicBezTo>
                  <a:pt x="14089337" y="1136449"/>
                  <a:pt x="14090650" y="1358900"/>
                  <a:pt x="14097000" y="1581150"/>
                </a:cubicBezTo>
                <a:cubicBezTo>
                  <a:pt x="14090650" y="1644650"/>
                  <a:pt x="14095030" y="1710161"/>
                  <a:pt x="14077950" y="1771650"/>
                </a:cubicBezTo>
                <a:cubicBezTo>
                  <a:pt x="14062749" y="1826374"/>
                  <a:pt x="14001750" y="1924050"/>
                  <a:pt x="14001750" y="1924050"/>
                </a:cubicBezTo>
                <a:cubicBezTo>
                  <a:pt x="14002731" y="1936798"/>
                  <a:pt x="14020758" y="2241411"/>
                  <a:pt x="14039850" y="2305050"/>
                </a:cubicBezTo>
                <a:cubicBezTo>
                  <a:pt x="14046429" y="2326980"/>
                  <a:pt x="14067711" y="2341722"/>
                  <a:pt x="14077950" y="2362200"/>
                </a:cubicBezTo>
                <a:cubicBezTo>
                  <a:pt x="14086930" y="2380161"/>
                  <a:pt x="14113708" y="2408211"/>
                  <a:pt x="14097000" y="2419350"/>
                </a:cubicBezTo>
                <a:cubicBezTo>
                  <a:pt x="14089027" y="2424666"/>
                  <a:pt x="13978370" y="2386157"/>
                  <a:pt x="13963650" y="2381250"/>
                </a:cubicBezTo>
                <a:cubicBezTo>
                  <a:pt x="13950950" y="2362200"/>
                  <a:pt x="13944965" y="2336234"/>
                  <a:pt x="13925550" y="2324100"/>
                </a:cubicBezTo>
                <a:cubicBezTo>
                  <a:pt x="13891494" y="2302815"/>
                  <a:pt x="13811250" y="2286000"/>
                  <a:pt x="13811250" y="2286000"/>
                </a:cubicBezTo>
                <a:lnTo>
                  <a:pt x="12915900" y="2305050"/>
                </a:lnTo>
                <a:cubicBezTo>
                  <a:pt x="12858435" y="2307102"/>
                  <a:pt x="12800675" y="2312052"/>
                  <a:pt x="12744450" y="2324100"/>
                </a:cubicBezTo>
                <a:cubicBezTo>
                  <a:pt x="12711013" y="2331265"/>
                  <a:pt x="12681219" y="2350193"/>
                  <a:pt x="12649200" y="2362200"/>
                </a:cubicBezTo>
                <a:cubicBezTo>
                  <a:pt x="12630398" y="2369251"/>
                  <a:pt x="12611358" y="2375733"/>
                  <a:pt x="12592050" y="2381250"/>
                </a:cubicBezTo>
                <a:cubicBezTo>
                  <a:pt x="12566876" y="2388443"/>
                  <a:pt x="12540365" y="2391107"/>
                  <a:pt x="12515850" y="2400300"/>
                </a:cubicBezTo>
                <a:cubicBezTo>
                  <a:pt x="12489260" y="2410271"/>
                  <a:pt x="12465050" y="2425700"/>
                  <a:pt x="12439650" y="2438400"/>
                </a:cubicBezTo>
                <a:cubicBezTo>
                  <a:pt x="12236450" y="2432050"/>
                  <a:pt x="12033036" y="2430627"/>
                  <a:pt x="11830050" y="2419350"/>
                </a:cubicBezTo>
                <a:cubicBezTo>
                  <a:pt x="11799287" y="2417641"/>
                  <a:pt x="11649227" y="2367038"/>
                  <a:pt x="11639550" y="2362200"/>
                </a:cubicBezTo>
                <a:cubicBezTo>
                  <a:pt x="11614150" y="2349500"/>
                  <a:pt x="11590291" y="2333080"/>
                  <a:pt x="11563350" y="2324100"/>
                </a:cubicBezTo>
                <a:cubicBezTo>
                  <a:pt x="11532633" y="2313861"/>
                  <a:pt x="11499512" y="2312903"/>
                  <a:pt x="11468100" y="2305050"/>
                </a:cubicBezTo>
                <a:cubicBezTo>
                  <a:pt x="11448619" y="2300180"/>
                  <a:pt x="11430000" y="2292350"/>
                  <a:pt x="11410950" y="2286000"/>
                </a:cubicBezTo>
                <a:cubicBezTo>
                  <a:pt x="11303000" y="2292350"/>
                  <a:pt x="11194793" y="2295260"/>
                  <a:pt x="11087100" y="2305050"/>
                </a:cubicBezTo>
                <a:cubicBezTo>
                  <a:pt x="11054854" y="2307981"/>
                  <a:pt x="11020810" y="2309620"/>
                  <a:pt x="10991850" y="2324100"/>
                </a:cubicBezTo>
                <a:cubicBezTo>
                  <a:pt x="10967753" y="2336148"/>
                  <a:pt x="10958797" y="2369202"/>
                  <a:pt x="10934700" y="2381250"/>
                </a:cubicBezTo>
                <a:cubicBezTo>
                  <a:pt x="10893352" y="2401924"/>
                  <a:pt x="10845800" y="2406650"/>
                  <a:pt x="10801350" y="2419350"/>
                </a:cubicBezTo>
                <a:cubicBezTo>
                  <a:pt x="10782300" y="2438400"/>
                  <a:pt x="10766123" y="2460841"/>
                  <a:pt x="10744200" y="2476500"/>
                </a:cubicBezTo>
                <a:cubicBezTo>
                  <a:pt x="10720105" y="2493711"/>
                  <a:pt x="10645397" y="2526741"/>
                  <a:pt x="10610850" y="2533650"/>
                </a:cubicBezTo>
                <a:cubicBezTo>
                  <a:pt x="10566821" y="2542456"/>
                  <a:pt x="10521950" y="2546350"/>
                  <a:pt x="10477500" y="2552700"/>
                </a:cubicBezTo>
                <a:cubicBezTo>
                  <a:pt x="10407650" y="2546350"/>
                  <a:pt x="10336726" y="2547405"/>
                  <a:pt x="10267950" y="2533650"/>
                </a:cubicBezTo>
                <a:cubicBezTo>
                  <a:pt x="10240103" y="2528081"/>
                  <a:pt x="10217852" y="2506737"/>
                  <a:pt x="10191750" y="2495550"/>
                </a:cubicBezTo>
                <a:cubicBezTo>
                  <a:pt x="10173293" y="2487640"/>
                  <a:pt x="10152561" y="2485480"/>
                  <a:pt x="10134600" y="2476500"/>
                </a:cubicBezTo>
                <a:cubicBezTo>
                  <a:pt x="10114122" y="2466261"/>
                  <a:pt x="10097928" y="2448639"/>
                  <a:pt x="10077450" y="2438400"/>
                </a:cubicBezTo>
                <a:cubicBezTo>
                  <a:pt x="10046864" y="2423107"/>
                  <a:pt x="10012786" y="2415593"/>
                  <a:pt x="9982200" y="2400300"/>
                </a:cubicBezTo>
                <a:cubicBezTo>
                  <a:pt x="9949082" y="2383741"/>
                  <a:pt x="9921509" y="2356442"/>
                  <a:pt x="9886950" y="2343150"/>
                </a:cubicBezTo>
                <a:cubicBezTo>
                  <a:pt x="9838077" y="2324353"/>
                  <a:pt x="9781385" y="2328468"/>
                  <a:pt x="9734550" y="2305050"/>
                </a:cubicBezTo>
                <a:cubicBezTo>
                  <a:pt x="9625511" y="2250530"/>
                  <a:pt x="9579971" y="2218780"/>
                  <a:pt x="9467850" y="2190750"/>
                </a:cubicBezTo>
                <a:lnTo>
                  <a:pt x="9315450" y="2152650"/>
                </a:lnTo>
                <a:cubicBezTo>
                  <a:pt x="9144000" y="2159000"/>
                  <a:pt x="8972004" y="2156620"/>
                  <a:pt x="8801100" y="2171700"/>
                </a:cubicBezTo>
                <a:cubicBezTo>
                  <a:pt x="8755050" y="2175763"/>
                  <a:pt x="8713972" y="2210558"/>
                  <a:pt x="8667750" y="2209800"/>
                </a:cubicBezTo>
                <a:cubicBezTo>
                  <a:pt x="8324367" y="2204171"/>
                  <a:pt x="7639050" y="2152650"/>
                  <a:pt x="7639050" y="2152650"/>
                </a:cubicBezTo>
                <a:cubicBezTo>
                  <a:pt x="7473950" y="2159000"/>
                  <a:pt x="7308581" y="2160332"/>
                  <a:pt x="7143750" y="2171700"/>
                </a:cubicBezTo>
                <a:cubicBezTo>
                  <a:pt x="7123717" y="2173082"/>
                  <a:pt x="7105908" y="2185233"/>
                  <a:pt x="7086600" y="2190750"/>
                </a:cubicBezTo>
                <a:cubicBezTo>
                  <a:pt x="7061426" y="2197943"/>
                  <a:pt x="7034915" y="2200607"/>
                  <a:pt x="7010400" y="2209800"/>
                </a:cubicBezTo>
                <a:cubicBezTo>
                  <a:pt x="6943761" y="2234790"/>
                  <a:pt x="6896820" y="2282860"/>
                  <a:pt x="6819900" y="2286000"/>
                </a:cubicBezTo>
                <a:lnTo>
                  <a:pt x="5886450" y="2324100"/>
                </a:lnTo>
                <a:cubicBezTo>
                  <a:pt x="5848350" y="2336800"/>
                  <a:pt x="5808850" y="2345889"/>
                  <a:pt x="5772150" y="2362200"/>
                </a:cubicBezTo>
                <a:cubicBezTo>
                  <a:pt x="5751228" y="2371499"/>
                  <a:pt x="5736044" y="2391281"/>
                  <a:pt x="5715000" y="2400300"/>
                </a:cubicBezTo>
                <a:cubicBezTo>
                  <a:pt x="5690935" y="2410613"/>
                  <a:pt x="5663638" y="2411071"/>
                  <a:pt x="5638800" y="2419350"/>
                </a:cubicBezTo>
                <a:cubicBezTo>
                  <a:pt x="5606359" y="2430164"/>
                  <a:pt x="5574799" y="2443562"/>
                  <a:pt x="5543550" y="2457450"/>
                </a:cubicBezTo>
                <a:cubicBezTo>
                  <a:pt x="5517600" y="2468984"/>
                  <a:pt x="5493300" y="2484016"/>
                  <a:pt x="5467350" y="2495550"/>
                </a:cubicBezTo>
                <a:cubicBezTo>
                  <a:pt x="5436101" y="2509438"/>
                  <a:pt x="5403349" y="2519762"/>
                  <a:pt x="5372100" y="2533650"/>
                </a:cubicBezTo>
                <a:cubicBezTo>
                  <a:pt x="5346150" y="2545184"/>
                  <a:pt x="5322841" y="2562770"/>
                  <a:pt x="5295900" y="2571750"/>
                </a:cubicBezTo>
                <a:cubicBezTo>
                  <a:pt x="5265183" y="2581989"/>
                  <a:pt x="5232400" y="2584450"/>
                  <a:pt x="5200650" y="2590800"/>
                </a:cubicBezTo>
                <a:lnTo>
                  <a:pt x="4229100" y="2552700"/>
                </a:lnTo>
                <a:cubicBezTo>
                  <a:pt x="4184259" y="2550381"/>
                  <a:pt x="4139779" y="2542456"/>
                  <a:pt x="4095750" y="2533650"/>
                </a:cubicBezTo>
                <a:cubicBezTo>
                  <a:pt x="4068271" y="2528154"/>
                  <a:pt x="3951472" y="2480561"/>
                  <a:pt x="3943350" y="2476500"/>
                </a:cubicBezTo>
                <a:cubicBezTo>
                  <a:pt x="3922872" y="2466261"/>
                  <a:pt x="3906678" y="2448639"/>
                  <a:pt x="3886200" y="2438400"/>
                </a:cubicBezTo>
                <a:cubicBezTo>
                  <a:pt x="3874335" y="2432467"/>
                  <a:pt x="3763477" y="2387845"/>
                  <a:pt x="3733800" y="2381250"/>
                </a:cubicBezTo>
                <a:cubicBezTo>
                  <a:pt x="3696094" y="2372871"/>
                  <a:pt x="3657600" y="2368550"/>
                  <a:pt x="3619500" y="2362200"/>
                </a:cubicBezTo>
                <a:cubicBezTo>
                  <a:pt x="3480199" y="2292550"/>
                  <a:pt x="3600842" y="2345983"/>
                  <a:pt x="3390900" y="2286000"/>
                </a:cubicBezTo>
                <a:cubicBezTo>
                  <a:pt x="3346450" y="2273300"/>
                  <a:pt x="3302398" y="2259112"/>
                  <a:pt x="3257550" y="2247900"/>
                </a:cubicBezTo>
                <a:cubicBezTo>
                  <a:pt x="3226138" y="2240047"/>
                  <a:pt x="3193908" y="2235874"/>
                  <a:pt x="3162300" y="2228850"/>
                </a:cubicBezTo>
                <a:cubicBezTo>
                  <a:pt x="3136742" y="2223170"/>
                  <a:pt x="3111500" y="2216150"/>
                  <a:pt x="3086100" y="2209800"/>
                </a:cubicBezTo>
                <a:cubicBezTo>
                  <a:pt x="2976527" y="2136751"/>
                  <a:pt x="3085755" y="2198278"/>
                  <a:pt x="2914650" y="2152650"/>
                </a:cubicBezTo>
                <a:cubicBezTo>
                  <a:pt x="2591792" y="2066554"/>
                  <a:pt x="2895526" y="2112425"/>
                  <a:pt x="2571750" y="2076450"/>
                </a:cubicBezTo>
                <a:lnTo>
                  <a:pt x="819150" y="2095500"/>
                </a:lnTo>
                <a:cubicBezTo>
                  <a:pt x="799074" y="2095923"/>
                  <a:pt x="781481" y="2109680"/>
                  <a:pt x="762000" y="2114550"/>
                </a:cubicBezTo>
                <a:cubicBezTo>
                  <a:pt x="730588" y="2122403"/>
                  <a:pt x="697988" y="2125081"/>
                  <a:pt x="666750" y="2133600"/>
                </a:cubicBezTo>
                <a:cubicBezTo>
                  <a:pt x="628004" y="2144167"/>
                  <a:pt x="591412" y="2161960"/>
                  <a:pt x="552450" y="2171700"/>
                </a:cubicBezTo>
                <a:cubicBezTo>
                  <a:pt x="527050" y="2178050"/>
                  <a:pt x="500765" y="2181557"/>
                  <a:pt x="476250" y="2190750"/>
                </a:cubicBezTo>
                <a:cubicBezTo>
                  <a:pt x="449660" y="2200721"/>
                  <a:pt x="426417" y="2218303"/>
                  <a:pt x="400050" y="2228850"/>
                </a:cubicBezTo>
                <a:cubicBezTo>
                  <a:pt x="362762" y="2243765"/>
                  <a:pt x="323850" y="2254250"/>
                  <a:pt x="285750" y="2266950"/>
                </a:cubicBezTo>
                <a:cubicBezTo>
                  <a:pt x="266700" y="2273300"/>
                  <a:pt x="245308" y="2274861"/>
                  <a:pt x="228600" y="2286000"/>
                </a:cubicBezTo>
                <a:cubicBezTo>
                  <a:pt x="209550" y="2298700"/>
                  <a:pt x="194034" y="2320336"/>
                  <a:pt x="171450" y="2324100"/>
                </a:cubicBezTo>
                <a:cubicBezTo>
                  <a:pt x="115078" y="2333495"/>
                  <a:pt x="57150" y="2324100"/>
                  <a:pt x="0" y="2324100"/>
                </a:cubicBezTo>
              </a:path>
            </a:pathLst>
          </a:custGeom>
          <a:blipFill dpi="0" rotWithShape="0">
            <a:blip r:embed="rId3"/>
            <a:srcRect/>
            <a:stretch>
              <a:fillRect l="-1035" r="-48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1" y="5125149"/>
            <a:ext cx="12192001" cy="1418526"/>
          </a:xfrm>
          <a:prstGeom prst="rect">
            <a:avLst/>
          </a:prstGeom>
          <a:solidFill>
            <a:schemeClr val="accent1">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ubtitle 7">
            <a:extLst>
              <a:ext uri="{FF2B5EF4-FFF2-40B4-BE49-F238E27FC236}">
                <a16:creationId xmlns:a16="http://schemas.microsoft.com/office/drawing/2014/main" id="{0CCC10D9-33EB-7062-E0C5-8FFC7EFD8152}"/>
              </a:ext>
            </a:extLst>
          </p:cNvPr>
          <p:cNvSpPr txBox="1">
            <a:spLocks/>
          </p:cNvSpPr>
          <p:nvPr/>
        </p:nvSpPr>
        <p:spPr>
          <a:xfrm>
            <a:off x="-2" y="5344111"/>
            <a:ext cx="12192001" cy="165576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6000">
                <a:solidFill>
                  <a:schemeClr val="bg1"/>
                </a:solidFill>
                <a:latin typeface="Calibri Light"/>
                <a:cs typeface="Calibri"/>
              </a:rPr>
              <a:t> </a:t>
            </a:r>
            <a:r>
              <a:rPr lang="en-US" sz="4800">
                <a:solidFill>
                  <a:schemeClr val="bg1"/>
                </a:solidFill>
                <a:latin typeface="Calibri Light"/>
                <a:cs typeface="Calibri"/>
              </a:rPr>
              <a:t>16</a:t>
            </a:r>
            <a:r>
              <a:rPr lang="en-US" sz="4800" baseline="30000">
                <a:solidFill>
                  <a:schemeClr val="bg1"/>
                </a:solidFill>
                <a:latin typeface="Calibri Light"/>
                <a:cs typeface="Calibri"/>
              </a:rPr>
              <a:t>th</a:t>
            </a:r>
            <a:r>
              <a:rPr lang="en-US" sz="4800">
                <a:solidFill>
                  <a:schemeClr val="bg1"/>
                </a:solidFill>
                <a:latin typeface="Calibri Light"/>
                <a:cs typeface="Calibri"/>
              </a:rPr>
              <a:t> February 2025</a:t>
            </a:r>
            <a:endParaRPr lang="en-US" sz="4800">
              <a:solidFill>
                <a:schemeClr val="bg1"/>
              </a:solidFill>
              <a:latin typeface="Calibri Light"/>
            </a:endParaRPr>
          </a:p>
        </p:txBody>
      </p:sp>
      <p:cxnSp>
        <p:nvCxnSpPr>
          <p:cNvPr id="16" name="Straight Connector 15"/>
          <p:cNvCxnSpPr/>
          <p:nvPr/>
        </p:nvCxnSpPr>
        <p:spPr>
          <a:xfrm flipV="1">
            <a:off x="0" y="6696076"/>
            <a:ext cx="12192000" cy="19049"/>
          </a:xfrm>
          <a:prstGeom prst="line">
            <a:avLst/>
          </a:prstGeom>
          <a:ln w="127000">
            <a:solidFill>
              <a:srgbClr val="009999"/>
            </a:solidFill>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a:xfrm>
            <a:off x="-78741" y="3569053"/>
            <a:ext cx="12192000" cy="14798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9600" b="1" spc="-500">
                <a:solidFill>
                  <a:srgbClr val="009999"/>
                </a:solidFill>
                <a:latin typeface="Bradley Hand ITC"/>
                <a:cs typeface="Calibri Light"/>
              </a:rPr>
              <a:t>Racial Justice Sunday</a:t>
            </a:r>
          </a:p>
        </p:txBody>
      </p:sp>
    </p:spTree>
    <p:extLst>
      <p:ext uri="{BB962C8B-B14F-4D97-AF65-F5344CB8AC3E}">
        <p14:creationId xmlns:p14="http://schemas.microsoft.com/office/powerpoint/2010/main" val="1551478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129643"/>
            <a:ext cx="11411001" cy="1479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Opening Prayer</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pic>
        <p:nvPicPr>
          <p:cNvPr id="3" name="Picture 2">
            <a:extLst>
              <a:ext uri="{FF2B5EF4-FFF2-40B4-BE49-F238E27FC236}">
                <a16:creationId xmlns:a16="http://schemas.microsoft.com/office/drawing/2014/main" id="{52ED259E-34B5-4BF7-BFF8-3DB4D48FA986}"/>
              </a:ext>
            </a:extLst>
          </p:cNvPr>
          <p:cNvPicPr>
            <a:picLocks noChangeAspect="1"/>
          </p:cNvPicPr>
          <p:nvPr/>
        </p:nvPicPr>
        <p:blipFill>
          <a:blip r:embed="rId4"/>
          <a:stretch>
            <a:fillRect/>
          </a:stretch>
        </p:blipFill>
        <p:spPr>
          <a:xfrm>
            <a:off x="1980843" y="1609538"/>
            <a:ext cx="8230313" cy="4291956"/>
          </a:xfrm>
          <a:prstGeom prst="rect">
            <a:avLst/>
          </a:prstGeom>
        </p:spPr>
      </p:pic>
    </p:spTree>
    <p:extLst>
      <p:ext uri="{BB962C8B-B14F-4D97-AF65-F5344CB8AC3E}">
        <p14:creationId xmlns:p14="http://schemas.microsoft.com/office/powerpoint/2010/main" val="2244131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621408"/>
            <a:ext cx="11411001" cy="14798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Racial Justice Sunday -  </a:t>
            </a:r>
          </a:p>
          <a:p>
            <a:r>
              <a:rPr lang="en-GB" sz="7200" b="1" spc="-500">
                <a:solidFill>
                  <a:srgbClr val="009999"/>
                </a:solidFill>
                <a:latin typeface="Bradley Hand ITC"/>
              </a:rPr>
              <a:t>16</a:t>
            </a:r>
            <a:r>
              <a:rPr lang="en-GB" sz="7200" b="1" spc="-500" baseline="30000">
                <a:solidFill>
                  <a:srgbClr val="009999"/>
                </a:solidFill>
                <a:latin typeface="Bradley Hand ITC"/>
              </a:rPr>
              <a:t>th</a:t>
            </a:r>
            <a:r>
              <a:rPr lang="en-GB" sz="7200" b="1" spc="-500">
                <a:solidFill>
                  <a:srgbClr val="009999"/>
                </a:solidFill>
                <a:latin typeface="Bradley Hand ITC"/>
              </a:rPr>
              <a:t> February</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sp>
        <p:nvSpPr>
          <p:cNvPr id="7" name="Rectangle 6">
            <a:extLst>
              <a:ext uri="{FF2B5EF4-FFF2-40B4-BE49-F238E27FC236}">
                <a16:creationId xmlns:a16="http://schemas.microsoft.com/office/drawing/2014/main" id="{762CDE8A-8193-4CEA-967C-9CB41EEB2E59}"/>
              </a:ext>
            </a:extLst>
          </p:cNvPr>
          <p:cNvSpPr/>
          <p:nvPr/>
        </p:nvSpPr>
        <p:spPr>
          <a:xfrm>
            <a:off x="600498" y="2944252"/>
            <a:ext cx="10991004" cy="2585323"/>
          </a:xfrm>
          <a:prstGeom prst="rect">
            <a:avLst/>
          </a:prstGeom>
        </p:spPr>
        <p:txBody>
          <a:bodyPr wrap="square">
            <a:spAutoFit/>
          </a:bodyPr>
          <a:lstStyle/>
          <a:p>
            <a:pPr algn="ctr"/>
            <a:r>
              <a:rPr lang="en-GB" sz="5400"/>
              <a:t>Pilgrims of Hope: </a:t>
            </a:r>
          </a:p>
          <a:p>
            <a:pPr algn="ctr"/>
            <a:r>
              <a:rPr lang="en-GB" sz="5400"/>
              <a:t>Our Journey Together </a:t>
            </a:r>
          </a:p>
          <a:p>
            <a:pPr algn="ctr"/>
            <a:r>
              <a:rPr lang="en-GB" sz="5400"/>
              <a:t>Towards Racial Justice</a:t>
            </a:r>
          </a:p>
        </p:txBody>
      </p:sp>
      <p:pic>
        <p:nvPicPr>
          <p:cNvPr id="13" name="Picture 12">
            <a:extLst>
              <a:ext uri="{FF2B5EF4-FFF2-40B4-BE49-F238E27FC236}">
                <a16:creationId xmlns:a16="http://schemas.microsoft.com/office/drawing/2014/main" id="{0E01CE65-781C-426D-9B4D-B95FDD9002DA}"/>
              </a:ext>
            </a:extLst>
          </p:cNvPr>
          <p:cNvPicPr>
            <a:picLocks noChangeAspect="1"/>
          </p:cNvPicPr>
          <p:nvPr/>
        </p:nvPicPr>
        <p:blipFill rotWithShape="1">
          <a:blip r:embed="rId4"/>
          <a:srcRect l="2311"/>
          <a:stretch/>
        </p:blipFill>
        <p:spPr>
          <a:xfrm>
            <a:off x="9389382" y="316290"/>
            <a:ext cx="2258247" cy="2311673"/>
          </a:xfrm>
          <a:prstGeom prst="rect">
            <a:avLst/>
          </a:prstGeom>
        </p:spPr>
      </p:pic>
    </p:spTree>
    <p:extLst>
      <p:ext uri="{BB962C8B-B14F-4D97-AF65-F5344CB8AC3E}">
        <p14:creationId xmlns:p14="http://schemas.microsoft.com/office/powerpoint/2010/main" val="132154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364915" y="0"/>
            <a:ext cx="11647629" cy="14798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Video from Bishop Paul </a:t>
            </a:r>
            <a:r>
              <a:rPr lang="en-GB" sz="7200" b="1" spc="-500" err="1">
                <a:solidFill>
                  <a:srgbClr val="009999"/>
                </a:solidFill>
                <a:latin typeface="Bradley Hand ITC"/>
              </a:rPr>
              <a:t>McAleenan</a:t>
            </a:r>
            <a:r>
              <a:rPr lang="en-GB" sz="7200" b="1" spc="-500">
                <a:solidFill>
                  <a:srgbClr val="009999"/>
                </a:solidFill>
                <a:latin typeface="Bradley Hand ITC"/>
              </a:rPr>
              <a:t>   </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pic>
        <p:nvPicPr>
          <p:cNvPr id="3" name="Picture 2" descr="A person in a black suit holding a book&#10;&#10;Description automatically generated">
            <a:extLst>
              <a:ext uri="{FF2B5EF4-FFF2-40B4-BE49-F238E27FC236}">
                <a16:creationId xmlns:a16="http://schemas.microsoft.com/office/drawing/2014/main" id="{F06138AB-6EA3-0E09-7FD3-56F31A032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1399466"/>
            <a:ext cx="6096000" cy="3429000"/>
          </a:xfrm>
          <a:prstGeom prst="rect">
            <a:avLst/>
          </a:prstGeom>
        </p:spPr>
      </p:pic>
      <p:sp>
        <p:nvSpPr>
          <p:cNvPr id="4" name="TextBox 3">
            <a:extLst>
              <a:ext uri="{FF2B5EF4-FFF2-40B4-BE49-F238E27FC236}">
                <a16:creationId xmlns:a16="http://schemas.microsoft.com/office/drawing/2014/main" id="{12F9BF28-CC99-DF70-2D19-E491A881BA86}"/>
              </a:ext>
            </a:extLst>
          </p:cNvPr>
          <p:cNvSpPr txBox="1"/>
          <p:nvPr/>
        </p:nvSpPr>
        <p:spPr>
          <a:xfrm>
            <a:off x="3048000" y="5014452"/>
            <a:ext cx="6096000" cy="830997"/>
          </a:xfrm>
          <a:prstGeom prst="rect">
            <a:avLst/>
          </a:prstGeom>
          <a:noFill/>
        </p:spPr>
        <p:txBody>
          <a:bodyPr wrap="square" lIns="91440" tIns="45720" rIns="91440" bIns="45720" rtlCol="0" anchor="t">
            <a:spAutoFit/>
          </a:bodyPr>
          <a:lstStyle/>
          <a:p>
            <a:r>
              <a:rPr lang="en-GB" sz="2400" dirty="0">
                <a:hlinkClick r:id="rId5"/>
              </a:rPr>
              <a:t>Bishop McAleenan's message for</a:t>
            </a:r>
            <a:br>
              <a:rPr lang="en-GB" sz="2400" dirty="0">
                <a:hlinkClick r:id="rId5"/>
              </a:rPr>
            </a:br>
            <a:r>
              <a:rPr lang="en-GB" sz="2400" dirty="0">
                <a:hlinkClick r:id="rId5"/>
              </a:rPr>
              <a:t>Racial Justice Sunday 2025</a:t>
            </a:r>
            <a:endParaRPr lang="en-GB" sz="2400" dirty="0"/>
          </a:p>
        </p:txBody>
      </p:sp>
    </p:spTree>
    <p:extLst>
      <p:ext uri="{BB962C8B-B14F-4D97-AF65-F5344CB8AC3E}">
        <p14:creationId xmlns:p14="http://schemas.microsoft.com/office/powerpoint/2010/main" val="189193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113602"/>
            <a:ext cx="11411001" cy="1479895"/>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Being a Pilgrim of Hope </a:t>
            </a:r>
          </a:p>
          <a:p>
            <a:r>
              <a:rPr lang="en-GB" sz="7200" b="1" spc="-500">
                <a:solidFill>
                  <a:srgbClr val="009999"/>
                </a:solidFill>
                <a:latin typeface="Bradley Hand ITC"/>
              </a:rPr>
              <a:t>Means: </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sp>
        <p:nvSpPr>
          <p:cNvPr id="10" name="Rectangle 9">
            <a:extLst>
              <a:ext uri="{FF2B5EF4-FFF2-40B4-BE49-F238E27FC236}">
                <a16:creationId xmlns:a16="http://schemas.microsoft.com/office/drawing/2014/main" id="{A38934E3-4828-4F9B-8A4C-8FCAB7D13EC4}"/>
              </a:ext>
            </a:extLst>
          </p:cNvPr>
          <p:cNvSpPr/>
          <p:nvPr/>
        </p:nvSpPr>
        <p:spPr>
          <a:xfrm>
            <a:off x="116732" y="1241822"/>
            <a:ext cx="9830865" cy="4801314"/>
          </a:xfrm>
          <a:prstGeom prst="rect">
            <a:avLst/>
          </a:prstGeom>
        </p:spPr>
        <p:txBody>
          <a:bodyPr wrap="square" lIns="91440" tIns="45720" rIns="91440" bIns="45720" anchor="t">
            <a:spAutoFit/>
          </a:bodyPr>
          <a:lstStyle/>
          <a:p>
            <a:endParaRPr lang="en-GB" dirty="0">
              <a:latin typeface="Calibri body"/>
            </a:endParaRPr>
          </a:p>
          <a:p>
            <a:pPr marL="1143000" lvl="1" indent="-685800">
              <a:buFont typeface="Arial" panose="020B0604020202020204" pitchFamily="34" charset="0"/>
              <a:buChar char="•"/>
            </a:pPr>
            <a:r>
              <a:rPr lang="en-GB" sz="3200" b="1" dirty="0">
                <a:latin typeface="Calibri"/>
                <a:ea typeface="Calibri"/>
                <a:cs typeface="Calibri"/>
              </a:rPr>
              <a:t>Believing in change</a:t>
            </a:r>
            <a:r>
              <a:rPr lang="en-GB" sz="3200" dirty="0">
                <a:latin typeface="Calibri"/>
                <a:ea typeface="Calibri"/>
                <a:cs typeface="Calibri"/>
              </a:rPr>
              <a:t>: Faith gives </a:t>
            </a:r>
          </a:p>
          <a:p>
            <a:pPr lvl="1"/>
            <a:r>
              <a:rPr lang="en-GB" sz="3200" dirty="0">
                <a:latin typeface="Calibri"/>
                <a:ea typeface="Calibri"/>
                <a:cs typeface="Calibri"/>
              </a:rPr>
              <a:t>	   us the strength to fight for justice,</a:t>
            </a:r>
          </a:p>
          <a:p>
            <a:pPr lvl="1"/>
            <a:r>
              <a:rPr lang="en-GB" sz="3200" dirty="0">
                <a:latin typeface="Calibri"/>
                <a:ea typeface="Calibri"/>
                <a:cs typeface="Calibri"/>
              </a:rPr>
              <a:t>	   even in difficult times.</a:t>
            </a:r>
          </a:p>
          <a:p>
            <a:pPr marL="1143000" lvl="1" indent="-685800">
              <a:buFont typeface="Arial" panose="020B0604020202020204" pitchFamily="34" charset="0"/>
              <a:buChar char="•"/>
            </a:pPr>
            <a:endParaRPr lang="en-GB" sz="3200" dirty="0">
              <a:latin typeface="Calibri"/>
              <a:ea typeface="Calibri"/>
              <a:cs typeface="Calibri"/>
            </a:endParaRPr>
          </a:p>
          <a:p>
            <a:pPr marL="1143000" lvl="1" indent="-685800">
              <a:buFont typeface="Arial" panose="020B0604020202020204" pitchFamily="34" charset="0"/>
              <a:buChar char="•"/>
            </a:pPr>
            <a:r>
              <a:rPr lang="en-GB" sz="3200" b="1" dirty="0">
                <a:latin typeface="Calibri"/>
                <a:ea typeface="Calibri"/>
                <a:cs typeface="Calibri"/>
              </a:rPr>
              <a:t>Taking Action</a:t>
            </a:r>
            <a:r>
              <a:rPr lang="en-GB" sz="3200" dirty="0">
                <a:latin typeface="Calibri"/>
                <a:ea typeface="Calibri"/>
                <a:cs typeface="Calibri"/>
              </a:rPr>
              <a:t>: Working together for </a:t>
            </a:r>
          </a:p>
          <a:p>
            <a:pPr lvl="1"/>
            <a:r>
              <a:rPr lang="en-GB" sz="3200" dirty="0">
                <a:latin typeface="Calibri"/>
                <a:ea typeface="Calibri"/>
                <a:cs typeface="Calibri"/>
              </a:rPr>
              <a:t>	   equality and fairness as a community.</a:t>
            </a:r>
          </a:p>
          <a:p>
            <a:pPr marL="1143000" lvl="1" indent="-685800">
              <a:buFont typeface="Arial" panose="020B0604020202020204" pitchFamily="34" charset="0"/>
              <a:buChar char="•"/>
            </a:pPr>
            <a:endParaRPr lang="en-GB" sz="3200" dirty="0">
              <a:latin typeface="Calibri"/>
              <a:ea typeface="Calibri"/>
              <a:cs typeface="Calibri"/>
            </a:endParaRPr>
          </a:p>
          <a:p>
            <a:pPr marL="1143000" lvl="1" indent="-685800">
              <a:buFont typeface="Arial" panose="020B0604020202020204" pitchFamily="34" charset="0"/>
              <a:buChar char="•"/>
            </a:pPr>
            <a:r>
              <a:rPr lang="en-GB" sz="3200" b="1" dirty="0">
                <a:latin typeface="Calibri"/>
                <a:ea typeface="Calibri"/>
                <a:cs typeface="Calibri"/>
              </a:rPr>
              <a:t>Supporting others</a:t>
            </a:r>
            <a:r>
              <a:rPr lang="en-GB" sz="3200" dirty="0">
                <a:latin typeface="Calibri"/>
                <a:ea typeface="Calibri"/>
                <a:cs typeface="Calibri"/>
              </a:rPr>
              <a:t>: No one walks alone - we journey together.</a:t>
            </a:r>
          </a:p>
        </p:txBody>
      </p:sp>
      <p:pic>
        <p:nvPicPr>
          <p:cNvPr id="8" name="Picture 7">
            <a:extLst>
              <a:ext uri="{FF2B5EF4-FFF2-40B4-BE49-F238E27FC236}">
                <a16:creationId xmlns:a16="http://schemas.microsoft.com/office/drawing/2014/main" id="{4C89FF2A-EDB6-4766-BDEE-C91C341949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841" r="31911"/>
          <a:stretch/>
        </p:blipFill>
        <p:spPr>
          <a:xfrm>
            <a:off x="8815497" y="478332"/>
            <a:ext cx="2904019" cy="4142307"/>
          </a:xfrm>
          <a:prstGeom prst="rect">
            <a:avLst/>
          </a:prstGeom>
        </p:spPr>
      </p:pic>
    </p:spTree>
    <p:extLst>
      <p:ext uri="{BB962C8B-B14F-4D97-AF65-F5344CB8AC3E}">
        <p14:creationId xmlns:p14="http://schemas.microsoft.com/office/powerpoint/2010/main" val="35202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145685"/>
            <a:ext cx="11411001" cy="1479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What did Jesus say…</a:t>
            </a:r>
          </a:p>
        </p:txBody>
      </p:sp>
      <p:sp>
        <p:nvSpPr>
          <p:cNvPr id="6" name="Rectangle 5">
            <a:extLst>
              <a:ext uri="{FF2B5EF4-FFF2-40B4-BE49-F238E27FC236}">
                <a16:creationId xmlns:a16="http://schemas.microsoft.com/office/drawing/2014/main" id="{FED02026-7E3C-4120-B646-D5E1F82933C3}"/>
              </a:ext>
            </a:extLst>
          </p:cNvPr>
          <p:cNvSpPr/>
          <p:nvPr/>
        </p:nvSpPr>
        <p:spPr>
          <a:xfrm>
            <a:off x="322535" y="2060972"/>
            <a:ext cx="9830865" cy="3077766"/>
          </a:xfrm>
          <a:prstGeom prst="rect">
            <a:avLst/>
          </a:prstGeom>
        </p:spPr>
        <p:txBody>
          <a:bodyPr wrap="square" lIns="91440" tIns="45720" rIns="91440" bIns="45720" anchor="t">
            <a:spAutoFit/>
          </a:bodyPr>
          <a:lstStyle/>
          <a:p>
            <a:endParaRPr lang="en-GB"/>
          </a:p>
          <a:p>
            <a:pPr lvl="1"/>
            <a:r>
              <a:rPr lang="en-GB" sz="6600" i="1" dirty="0"/>
              <a:t>"You shall love your neighbour as yourself"</a:t>
            </a:r>
            <a:r>
              <a:rPr lang="en-GB" sz="6600" dirty="0"/>
              <a:t> </a:t>
            </a:r>
            <a:endParaRPr lang="en-GB" sz="6600" dirty="0">
              <a:ea typeface="Calibri"/>
              <a:cs typeface="Calibri"/>
            </a:endParaRPr>
          </a:p>
          <a:p>
            <a:pPr lvl="1"/>
            <a:r>
              <a:rPr lang="en-GB" sz="4400" dirty="0"/>
              <a:t>						(Matthew 22:39)</a:t>
            </a:r>
            <a:endParaRPr lang="en-GB" sz="4400" dirty="0">
              <a:ea typeface="Calibri"/>
              <a:cs typeface="Calibri"/>
            </a:endParaRPr>
          </a:p>
        </p:txBody>
      </p:sp>
      <p:pic>
        <p:nvPicPr>
          <p:cNvPr id="3" name="Picture 2">
            <a:extLst>
              <a:ext uri="{FF2B5EF4-FFF2-40B4-BE49-F238E27FC236}">
                <a16:creationId xmlns:a16="http://schemas.microsoft.com/office/drawing/2014/main" id="{31A4632E-4033-4286-BBAE-C0CA97AC736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3867" r="16148"/>
          <a:stretch/>
        </p:blipFill>
        <p:spPr>
          <a:xfrm>
            <a:off x="9227298" y="241697"/>
            <a:ext cx="2728074" cy="3638550"/>
          </a:xfrm>
          <a:prstGeom prst="rect">
            <a:avLst/>
          </a:prstGeom>
        </p:spPr>
      </p:pic>
    </p:spTree>
    <p:extLst>
      <p:ext uri="{BB962C8B-B14F-4D97-AF65-F5344CB8AC3E}">
        <p14:creationId xmlns:p14="http://schemas.microsoft.com/office/powerpoint/2010/main" val="301560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62086-2D23-2160-04EC-5578D223A839}"/>
              </a:ext>
            </a:extLst>
          </p:cNvPr>
          <p:cNvSpPr>
            <a:spLocks noGrp="1"/>
          </p:cNvSpPr>
          <p:nvPr>
            <p:ph type="title"/>
          </p:nvPr>
        </p:nvSpPr>
        <p:spPr/>
        <p:txBody>
          <a:bodyPr>
            <a:normAutofit/>
          </a:bodyPr>
          <a:lstStyle/>
          <a:p>
            <a:r>
              <a:rPr lang="en-GB" sz="7200" b="1">
                <a:solidFill>
                  <a:srgbClr val="009999"/>
                </a:solidFill>
                <a:latin typeface="Bradley Hand ITC" panose="03070402050302030203" pitchFamily="66" charset="0"/>
              </a:rPr>
              <a:t>Questions for Discussion</a:t>
            </a:r>
          </a:p>
        </p:txBody>
      </p:sp>
      <p:sp>
        <p:nvSpPr>
          <p:cNvPr id="3" name="Content Placeholder 2">
            <a:extLst>
              <a:ext uri="{FF2B5EF4-FFF2-40B4-BE49-F238E27FC236}">
                <a16:creationId xmlns:a16="http://schemas.microsoft.com/office/drawing/2014/main" id="{46CE50AA-A581-736E-251A-894ADE1F8480}"/>
              </a:ext>
            </a:extLst>
          </p:cNvPr>
          <p:cNvSpPr>
            <a:spLocks noGrp="1"/>
          </p:cNvSpPr>
          <p:nvPr>
            <p:ph idx="1"/>
          </p:nvPr>
        </p:nvSpPr>
        <p:spPr>
          <a:xfrm>
            <a:off x="838200" y="1825625"/>
            <a:ext cx="9816060" cy="4351338"/>
          </a:xfrm>
        </p:spPr>
        <p:txBody>
          <a:bodyPr vert="horz" lIns="91440" tIns="45720" rIns="91440" bIns="45720" rtlCol="0" anchor="t">
            <a:normAutofit lnSpcReduction="10000"/>
          </a:bodyPr>
          <a:lstStyle/>
          <a:p>
            <a:pPr marL="0" indent="0">
              <a:buNone/>
            </a:pPr>
            <a:r>
              <a:rPr lang="en-GB" b="1"/>
              <a:t>The Present:</a:t>
            </a:r>
          </a:p>
          <a:p>
            <a:r>
              <a:rPr lang="en-GB"/>
              <a:t>What does racial justice mean to you?</a:t>
            </a:r>
          </a:p>
          <a:p>
            <a:r>
              <a:rPr lang="en-GB"/>
              <a:t>What does racial justice look like in your school or neighbourhood? </a:t>
            </a:r>
          </a:p>
          <a:p>
            <a:pPr marL="0" indent="0">
              <a:buNone/>
            </a:pPr>
            <a:r>
              <a:rPr lang="en-GB" b="1"/>
              <a:t>The Past: </a:t>
            </a:r>
          </a:p>
          <a:p>
            <a:r>
              <a:rPr lang="en-GB"/>
              <a:t>What are some of the challenges you know of that people in the past have faced when fighting for racial justice? </a:t>
            </a:r>
            <a:endParaRPr lang="en-GB" b="1"/>
          </a:p>
          <a:p>
            <a:pPr marL="0" indent="0">
              <a:buNone/>
            </a:pPr>
            <a:r>
              <a:rPr lang="en-GB" b="1"/>
              <a:t>The Future: </a:t>
            </a:r>
            <a:endParaRPr lang="en-GB" b="1">
              <a:ea typeface="Calibri" panose="020F0502020204030204"/>
              <a:cs typeface="Calibri" panose="020F0502020204030204"/>
            </a:endParaRPr>
          </a:p>
          <a:p>
            <a:r>
              <a:rPr lang="en-GB"/>
              <a:t>What kind of actions can you take today for the world to be a fairer place in the future?</a:t>
            </a:r>
          </a:p>
        </p:txBody>
      </p:sp>
      <p:pic>
        <p:nvPicPr>
          <p:cNvPr id="5" name="Picture 4" descr="A blue and red flag with a white background&#10;&#10;Description automatically generated">
            <a:extLst>
              <a:ext uri="{FF2B5EF4-FFF2-40B4-BE49-F238E27FC236}">
                <a16:creationId xmlns:a16="http://schemas.microsoft.com/office/drawing/2014/main" id="{1CDE4110-2140-9519-1E34-2134AED72C79}"/>
              </a:ext>
            </a:extLst>
          </p:cNvPr>
          <p:cNvPicPr>
            <a:picLocks noChangeAspect="1"/>
          </p:cNvPicPr>
          <p:nvPr/>
        </p:nvPicPr>
        <p:blipFill>
          <a:blip r:embed="rId3"/>
          <a:stretch>
            <a:fillRect/>
          </a:stretch>
        </p:blipFill>
        <p:spPr>
          <a:xfrm>
            <a:off x="10487490" y="4623347"/>
            <a:ext cx="1704509" cy="2234652"/>
          </a:xfrm>
          <a:prstGeom prst="rect">
            <a:avLst/>
          </a:prstGeom>
        </p:spPr>
      </p:pic>
      <p:cxnSp>
        <p:nvCxnSpPr>
          <p:cNvPr id="6" name="Straight Connector 5">
            <a:extLst>
              <a:ext uri="{FF2B5EF4-FFF2-40B4-BE49-F238E27FC236}">
                <a16:creationId xmlns:a16="http://schemas.microsoft.com/office/drawing/2014/main" id="{9915672F-36F8-2CD8-BA00-8780245D7A01}"/>
              </a:ext>
            </a:extLst>
          </p:cNvPr>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1CAEF09-9155-7039-539C-4B6C45A76CEC}"/>
              </a:ext>
            </a:extLst>
          </p:cNvPr>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871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113601"/>
            <a:ext cx="11411001" cy="1479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Silent Reflection</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5394959"/>
            <a:ext cx="1704509" cy="1463039"/>
          </a:xfrm>
          <a:prstGeom prst="rect">
            <a:avLst/>
          </a:prstGeom>
        </p:spPr>
      </p:pic>
      <p:sp>
        <p:nvSpPr>
          <p:cNvPr id="6" name="Rectangle 5">
            <a:extLst>
              <a:ext uri="{FF2B5EF4-FFF2-40B4-BE49-F238E27FC236}">
                <a16:creationId xmlns:a16="http://schemas.microsoft.com/office/drawing/2014/main" id="{6FC5B5A7-DF63-4ABC-B59E-7664225F2ACE}"/>
              </a:ext>
            </a:extLst>
          </p:cNvPr>
          <p:cNvSpPr/>
          <p:nvPr/>
        </p:nvSpPr>
        <p:spPr>
          <a:xfrm>
            <a:off x="859682" y="1133159"/>
            <a:ext cx="9830865" cy="5970865"/>
          </a:xfrm>
          <a:prstGeom prst="rect">
            <a:avLst/>
          </a:prstGeom>
        </p:spPr>
        <p:txBody>
          <a:bodyPr wrap="square">
            <a:spAutoFit/>
          </a:bodyPr>
          <a:lstStyle/>
          <a:p>
            <a:endParaRPr lang="en-GB"/>
          </a:p>
          <a:p>
            <a:r>
              <a:rPr lang="en-GB" sz="3200"/>
              <a:t>Take a moment of silence to reflect on these questions:</a:t>
            </a:r>
          </a:p>
          <a:p>
            <a:endParaRPr lang="en-GB" sz="3200"/>
          </a:p>
          <a:p>
            <a:pPr marL="457200" indent="-457200">
              <a:buFont typeface="Arial" panose="020B0604020202020204" pitchFamily="34" charset="0"/>
              <a:buChar char="•"/>
            </a:pPr>
            <a:r>
              <a:rPr lang="en-GB" sz="3200"/>
              <a:t>Do I show love and respect to people from different backgrounds?</a:t>
            </a:r>
          </a:p>
          <a:p>
            <a:pPr marL="457200" indent="-457200">
              <a:buFont typeface="Arial" panose="020B0604020202020204" pitchFamily="34" charset="0"/>
              <a:buChar char="•"/>
            </a:pPr>
            <a:endParaRPr lang="en-GB" sz="3200"/>
          </a:p>
          <a:p>
            <a:pPr marL="457200" indent="-457200">
              <a:buFont typeface="Arial" panose="020B0604020202020204" pitchFamily="34" charset="0"/>
              <a:buChar char="•"/>
            </a:pPr>
            <a:r>
              <a:rPr lang="en-GB" sz="3200"/>
              <a:t>Are there times when I have stayed silent about unfair treatment instead of speaking up?</a:t>
            </a:r>
          </a:p>
          <a:p>
            <a:pPr marL="457200" indent="-457200">
              <a:buFont typeface="Arial" panose="020B0604020202020204" pitchFamily="34" charset="0"/>
              <a:buChar char="•"/>
            </a:pPr>
            <a:endParaRPr lang="en-GB" sz="3200"/>
          </a:p>
          <a:p>
            <a:pPr marL="457200" indent="-457200">
              <a:buFont typeface="Arial" panose="020B0604020202020204" pitchFamily="34" charset="0"/>
              <a:buChar char="•"/>
            </a:pPr>
            <a:r>
              <a:rPr lang="en-GB" sz="3200"/>
              <a:t>What can I do to make our school community a place of kindness and fairness?</a:t>
            </a:r>
          </a:p>
          <a:p>
            <a:pPr marL="1143000" lvl="1" indent="-685800">
              <a:buFont typeface="Arial" panose="020B0604020202020204" pitchFamily="34" charset="0"/>
              <a:buChar char="•"/>
            </a:pPr>
            <a:endParaRPr lang="en-GB" sz="4400"/>
          </a:p>
        </p:txBody>
      </p:sp>
    </p:spTree>
    <p:extLst>
      <p:ext uri="{BB962C8B-B14F-4D97-AF65-F5344CB8AC3E}">
        <p14:creationId xmlns:p14="http://schemas.microsoft.com/office/powerpoint/2010/main" val="212824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0"/>
            <a:ext cx="11411001" cy="1479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Our Mission</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sp>
        <p:nvSpPr>
          <p:cNvPr id="2" name="Rectangle 1">
            <a:extLst>
              <a:ext uri="{FF2B5EF4-FFF2-40B4-BE49-F238E27FC236}">
                <a16:creationId xmlns:a16="http://schemas.microsoft.com/office/drawing/2014/main" id="{3E72A014-593A-4A35-A047-123131956A42}"/>
              </a:ext>
            </a:extLst>
          </p:cNvPr>
          <p:cNvSpPr/>
          <p:nvPr/>
        </p:nvSpPr>
        <p:spPr>
          <a:xfrm>
            <a:off x="329821" y="1197828"/>
            <a:ext cx="11365462" cy="5324535"/>
          </a:xfrm>
          <a:prstGeom prst="rect">
            <a:avLst/>
          </a:prstGeom>
        </p:spPr>
        <p:txBody>
          <a:bodyPr wrap="square" lIns="91440" tIns="45720" rIns="91440" bIns="45720" anchor="t">
            <a:spAutoFit/>
          </a:bodyPr>
          <a:lstStyle/>
          <a:p>
            <a:r>
              <a:rPr lang="en-GB" sz="4000"/>
              <a:t>As Pilgrims of Hope:</a:t>
            </a:r>
          </a:p>
          <a:p>
            <a:endParaRPr lang="en-GB" sz="2000"/>
          </a:p>
          <a:p>
            <a:pPr marL="571500" indent="-571500">
              <a:buFont typeface="Arial" panose="020B0604020202020204" pitchFamily="34" charset="0"/>
              <a:buChar char="•"/>
            </a:pPr>
            <a:r>
              <a:rPr lang="en-GB" sz="4000"/>
              <a:t>Speak out when you see someone being treated unfairly.</a:t>
            </a:r>
          </a:p>
          <a:p>
            <a:pPr marL="685800" indent="-685800">
              <a:buFont typeface="Arial" panose="020B0604020202020204" pitchFamily="34" charset="0"/>
              <a:buChar char="•"/>
            </a:pPr>
            <a:endParaRPr lang="en-GB" sz="4000"/>
          </a:p>
          <a:p>
            <a:pPr marL="685800" indent="-685800">
              <a:buFont typeface="Arial" panose="020B0604020202020204" pitchFamily="34" charset="0"/>
              <a:buChar char="•"/>
            </a:pPr>
            <a:r>
              <a:rPr lang="en-GB" sz="4000"/>
              <a:t>Discuss with your friends how you can help others to feel included and welcomed in your community.</a:t>
            </a:r>
            <a:endParaRPr lang="en-GB" sz="4000">
              <a:ea typeface="Calibri"/>
              <a:cs typeface="Calibri"/>
            </a:endParaRPr>
          </a:p>
          <a:p>
            <a:pPr marL="685800" indent="-685800">
              <a:buFont typeface="Arial" panose="020B0604020202020204" pitchFamily="34" charset="0"/>
              <a:buChar char="•"/>
            </a:pPr>
            <a:endParaRPr lang="en-GB" sz="4000"/>
          </a:p>
          <a:p>
            <a:pPr marL="685800" indent="-685800">
              <a:buFont typeface="Arial" panose="020B0604020202020204" pitchFamily="34" charset="0"/>
              <a:buChar char="•"/>
            </a:pPr>
            <a:r>
              <a:rPr lang="en-GB" sz="4000"/>
              <a:t>Learn more about other cultures and traditions.</a:t>
            </a:r>
          </a:p>
        </p:txBody>
      </p:sp>
    </p:spTree>
    <p:extLst>
      <p:ext uri="{BB962C8B-B14F-4D97-AF65-F5344CB8AC3E}">
        <p14:creationId xmlns:p14="http://schemas.microsoft.com/office/powerpoint/2010/main" val="296325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113601"/>
            <a:ext cx="11411001" cy="1479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Closing Thoughts</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sp>
        <p:nvSpPr>
          <p:cNvPr id="2" name="Rectangle 1">
            <a:extLst>
              <a:ext uri="{FF2B5EF4-FFF2-40B4-BE49-F238E27FC236}">
                <a16:creationId xmlns:a16="http://schemas.microsoft.com/office/drawing/2014/main" id="{3E72A014-593A-4A35-A047-123131956A42}"/>
              </a:ext>
            </a:extLst>
          </p:cNvPr>
          <p:cNvSpPr/>
          <p:nvPr/>
        </p:nvSpPr>
        <p:spPr>
          <a:xfrm>
            <a:off x="6584199" y="1921668"/>
            <a:ext cx="4926718" cy="3584822"/>
          </a:xfrm>
          <a:prstGeom prst="rect">
            <a:avLst/>
          </a:prstGeom>
        </p:spPr>
        <p:txBody>
          <a:bodyPr wrap="square">
            <a:spAutoFit/>
          </a:bodyPr>
          <a:lstStyle/>
          <a:p>
            <a:pPr algn="ctr"/>
            <a:r>
              <a:rPr lang="en-GB" sz="4400"/>
              <a:t>Let us walk together as pilgrims of hope, spreading love and racial justice wherever we go.</a:t>
            </a:r>
          </a:p>
        </p:txBody>
      </p:sp>
      <p:pic>
        <p:nvPicPr>
          <p:cNvPr id="3" name="Picture 2" descr="A group of people in a line&#10;&#10;Description automatically generated">
            <a:extLst>
              <a:ext uri="{FF2B5EF4-FFF2-40B4-BE49-F238E27FC236}">
                <a16:creationId xmlns:a16="http://schemas.microsoft.com/office/drawing/2014/main" id="{93CA00DB-BD08-D114-A968-2AA73ECA8930}"/>
              </a:ext>
            </a:extLst>
          </p:cNvPr>
          <p:cNvPicPr>
            <a:picLocks noChangeAspect="1"/>
          </p:cNvPicPr>
          <p:nvPr/>
        </p:nvPicPr>
        <p:blipFill>
          <a:blip r:embed="rId4"/>
          <a:stretch>
            <a:fillRect/>
          </a:stretch>
        </p:blipFill>
        <p:spPr>
          <a:xfrm>
            <a:off x="541421" y="1582573"/>
            <a:ext cx="5494421" cy="4147385"/>
          </a:xfrm>
          <a:prstGeom prst="rect">
            <a:avLst/>
          </a:prstGeom>
        </p:spPr>
      </p:pic>
      <p:sp>
        <p:nvSpPr>
          <p:cNvPr id="5" name="TextBox 4">
            <a:extLst>
              <a:ext uri="{FF2B5EF4-FFF2-40B4-BE49-F238E27FC236}">
                <a16:creationId xmlns:a16="http://schemas.microsoft.com/office/drawing/2014/main" id="{BA4CE623-95B6-D1C3-17C6-94D8E1DEB83D}"/>
              </a:ext>
            </a:extLst>
          </p:cNvPr>
          <p:cNvSpPr txBox="1"/>
          <p:nvPr/>
        </p:nvSpPr>
        <p:spPr>
          <a:xfrm>
            <a:off x="560843" y="5745022"/>
            <a:ext cx="44894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dirty="0">
                <a:ea typeface="Calibri"/>
                <a:cs typeface="Calibri"/>
              </a:rPr>
              <a:t>Racial Justice Sunday Mass, January 2024</a:t>
            </a:r>
          </a:p>
        </p:txBody>
      </p:sp>
    </p:spTree>
    <p:extLst>
      <p:ext uri="{BB962C8B-B14F-4D97-AF65-F5344CB8AC3E}">
        <p14:creationId xmlns:p14="http://schemas.microsoft.com/office/powerpoint/2010/main" val="49990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H="1" flipV="1">
            <a:off x="108341" y="1"/>
            <a:ext cx="8391" cy="6857999"/>
          </a:xfrm>
          <a:prstGeom prst="line">
            <a:avLst/>
          </a:prstGeom>
          <a:ln w="698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36628" y="0"/>
            <a:ext cx="8391" cy="6857999"/>
          </a:xfrm>
          <a:prstGeom prst="line">
            <a:avLst/>
          </a:prstGeom>
          <a:ln w="698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544371" y="129643"/>
            <a:ext cx="11411001" cy="1479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spc="-500">
                <a:solidFill>
                  <a:srgbClr val="009999"/>
                </a:solidFill>
                <a:latin typeface="Bradley Hand ITC"/>
              </a:rPr>
              <a:t>Closing Prayer</a:t>
            </a:r>
          </a:p>
        </p:txBody>
      </p:sp>
      <p:pic>
        <p:nvPicPr>
          <p:cNvPr id="16" name="Picture 15">
            <a:extLst>
              <a:ext uri="{FF2B5EF4-FFF2-40B4-BE49-F238E27FC236}">
                <a16:creationId xmlns:a16="http://schemas.microsoft.com/office/drawing/2014/main" id="{A080DDBE-E773-4227-9ED9-40B29B5CCA02}"/>
              </a:ext>
            </a:extLst>
          </p:cNvPr>
          <p:cNvPicPr>
            <a:picLocks noChangeAspect="1"/>
          </p:cNvPicPr>
          <p:nvPr/>
        </p:nvPicPr>
        <p:blipFill>
          <a:blip r:embed="rId3"/>
          <a:stretch>
            <a:fillRect/>
          </a:stretch>
        </p:blipFill>
        <p:spPr>
          <a:xfrm>
            <a:off x="10487490" y="4623347"/>
            <a:ext cx="1704509" cy="2234652"/>
          </a:xfrm>
          <a:prstGeom prst="rect">
            <a:avLst/>
          </a:prstGeom>
        </p:spPr>
      </p:pic>
      <p:pic>
        <p:nvPicPr>
          <p:cNvPr id="3" name="Picture 2">
            <a:extLst>
              <a:ext uri="{FF2B5EF4-FFF2-40B4-BE49-F238E27FC236}">
                <a16:creationId xmlns:a16="http://schemas.microsoft.com/office/drawing/2014/main" id="{52ED259E-34B5-4BF7-BFF8-3DB4D48FA986}"/>
              </a:ext>
            </a:extLst>
          </p:cNvPr>
          <p:cNvPicPr>
            <a:picLocks noChangeAspect="1"/>
          </p:cNvPicPr>
          <p:nvPr/>
        </p:nvPicPr>
        <p:blipFill>
          <a:blip r:embed="rId4"/>
          <a:stretch>
            <a:fillRect/>
          </a:stretch>
        </p:blipFill>
        <p:spPr>
          <a:xfrm>
            <a:off x="1980843" y="1609538"/>
            <a:ext cx="8230313" cy="4291956"/>
          </a:xfrm>
          <a:prstGeom prst="rect">
            <a:avLst/>
          </a:prstGeom>
        </p:spPr>
      </p:pic>
    </p:spTree>
    <p:extLst>
      <p:ext uri="{BB962C8B-B14F-4D97-AF65-F5344CB8AC3E}">
        <p14:creationId xmlns:p14="http://schemas.microsoft.com/office/powerpoint/2010/main" val="36294892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FD33BD1462F74CBB69893A4D6DC3C5" ma:contentTypeVersion="18" ma:contentTypeDescription="Create a new document." ma:contentTypeScope="" ma:versionID="76485ff8a0878ebbd3e7a2a69959f921">
  <xsd:schema xmlns:xsd="http://www.w3.org/2001/XMLSchema" xmlns:xs="http://www.w3.org/2001/XMLSchema" xmlns:p="http://schemas.microsoft.com/office/2006/metadata/properties" xmlns:ns2="3b4d57e0-3bc3-402c-b8d6-801450a1a875" xmlns:ns3="d37826cc-5b47-4cf6-bf75-c548ff02c8da" xmlns:ns4="71d797cd-b3bc-4811-8611-aa73076bc1ee" targetNamespace="http://schemas.microsoft.com/office/2006/metadata/properties" ma:root="true" ma:fieldsID="8e5323666fffb02b1e35ba5fb58306ad" ns2:_="" ns3:_="" ns4:_="">
    <xsd:import namespace="3b4d57e0-3bc3-402c-b8d6-801450a1a875"/>
    <xsd:import namespace="d37826cc-5b47-4cf6-bf75-c548ff02c8da"/>
    <xsd:import namespace="71d797cd-b3bc-4811-8611-aa73076bc1e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4d57e0-3bc3-402c-b8d6-801450a1a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263b5fb-767f-40d1-8d8f-d7361b19d3c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7826cc-5b47-4cf6-bf75-c548ff02c8d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5e42945-1dec-4405-b69e-cc13679d8af0}" ma:internalName="TaxCatchAll" ma:showField="CatchAllData" ma:web="d37826cc-5b47-4cf6-bf75-c548ff02c8d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1d797cd-b3bc-4811-8611-aa73076bc1ee"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37826cc-5b47-4cf6-bf75-c548ff02c8da" xsi:nil="true"/>
    <lcf76f155ced4ddcb4097134ff3c332f xmlns="3b4d57e0-3bc3-402c-b8d6-801450a1a875">
      <Terms xmlns="http://schemas.microsoft.com/office/infopath/2007/PartnerControls"/>
    </lcf76f155ced4ddcb4097134ff3c332f>
    <SharedWithUsers xmlns="71d797cd-b3bc-4811-8611-aa73076bc1ee">
      <UserInfo>
        <DisplayName>Elaine Arundell</DisplayName>
        <AccountId>19</AccountId>
        <AccountType/>
      </UserInfo>
      <UserInfo>
        <DisplayName>Claire O'Neill</DisplayName>
        <AccountId>14</AccountId>
        <AccountType/>
      </UserInfo>
    </SharedWithUsers>
  </documentManagement>
</p:properties>
</file>

<file path=customXml/itemProps1.xml><?xml version="1.0" encoding="utf-8"?>
<ds:datastoreItem xmlns:ds="http://schemas.openxmlformats.org/officeDocument/2006/customXml" ds:itemID="{11599B9B-DBF9-4C6B-9ABB-A32F5E132829}"/>
</file>

<file path=customXml/itemProps2.xml><?xml version="1.0" encoding="utf-8"?>
<ds:datastoreItem xmlns:ds="http://schemas.openxmlformats.org/officeDocument/2006/customXml" ds:itemID="{D1C98296-B9D1-4EDE-93A3-8321A2D19D01}">
  <ds:schemaRefs>
    <ds:schemaRef ds:uri="http://schemas.microsoft.com/sharepoint/v3/contenttype/forms"/>
  </ds:schemaRefs>
</ds:datastoreItem>
</file>

<file path=customXml/itemProps3.xml><?xml version="1.0" encoding="utf-8"?>
<ds:datastoreItem xmlns:ds="http://schemas.openxmlformats.org/officeDocument/2006/customXml" ds:itemID="{BF29ADA9-6CF8-46E2-A7A7-039F9034B59D}">
  <ds:schemaRefs>
    <ds:schemaRef ds:uri="4797d39e-7110-498e-9f99-4da8e39d64cb"/>
    <ds:schemaRef ds:uri="a76a3c1a-0463-4261-8678-9808e0d49f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39</TotalTime>
  <Words>1563</Words>
  <Application>Microsoft Office PowerPoint</Application>
  <PresentationFormat>Widescreen</PresentationFormat>
  <Paragraphs>145</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Bradley Hand ITC</vt:lpstr>
      <vt:lpstr>Calibri</vt:lpstr>
      <vt:lpstr>Calibri body</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Questions for Discussion</vt:lpstr>
      <vt:lpstr>PowerPoint Presentation</vt:lpstr>
      <vt:lpstr>PowerPoint Presentation</vt:lpstr>
      <vt:lpstr>PowerPoint Presentation</vt:lpstr>
      <vt:lpstr>PowerPoint Presentation</vt:lpstr>
    </vt:vector>
  </TitlesOfParts>
  <Company>SCCM01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PORCELAIN</dc:title>
  <dc:creator>Amanda Crowley</dc:creator>
  <cp:lastModifiedBy>Liga Pare</cp:lastModifiedBy>
  <cp:revision>26</cp:revision>
  <dcterms:created xsi:type="dcterms:W3CDTF">2023-09-13T13:09:06Z</dcterms:created>
  <dcterms:modified xsi:type="dcterms:W3CDTF">2025-01-28T11:34:53Z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0x01010018FD33BD1462F74CBB69893A4D6DC3C5</vt:lpwstr>
  </property>
  <property fmtid="{D5CDD505-2E9C-101B-9397-08002B2CF9AE}" pid="3" name="MediaServiceImageTags">
    <vt:lpwstr/>
  </property>
</Properties>
</file>