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sldIdLst>
    <p:sldId id="257" r:id="rId2"/>
    <p:sldId id="256" r:id="rId3"/>
    <p:sldId id="258" r:id="rId4"/>
    <p:sldId id="259" r:id="rId5"/>
    <p:sldId id="260" r:id="rId6"/>
    <p:sldId id="261" r:id="rId7"/>
    <p:sldId id="263" r:id="rId8"/>
    <p:sldId id="267" r:id="rId9"/>
    <p:sldId id="268" r:id="rId10"/>
    <p:sldId id="269" r:id="rId11"/>
    <p:sldId id="262" r:id="rId12"/>
    <p:sldId id="264" r:id="rId13"/>
    <p:sldId id="277" r:id="rId14"/>
    <p:sldId id="265" r:id="rId15"/>
    <p:sldId id="266" r:id="rId16"/>
    <p:sldId id="270" r:id="rId17"/>
    <p:sldId id="271" r:id="rId18"/>
    <p:sldId id="278" r:id="rId19"/>
    <p:sldId id="272" r:id="rId20"/>
    <p:sldId id="273" r:id="rId21"/>
    <p:sldId id="274" r:id="rId22"/>
    <p:sldId id="275" r:id="rId23"/>
    <p:sldId id="276" r:id="rId24"/>
    <p:sldId id="279"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65B05DC-48DB-4066-AE86-B0BC12860011}" v="5" dt="2024-01-31T12:05:02.4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0" autoAdjust="0"/>
    <p:restoredTop sz="94660"/>
  </p:normalViewPr>
  <p:slideViewPr>
    <p:cSldViewPr snapToGrid="0">
      <p:cViewPr varScale="1">
        <p:scale>
          <a:sx n="46" d="100"/>
          <a:sy n="46" d="100"/>
        </p:scale>
        <p:origin x="62" y="53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ustomXml" Target="../customXml/item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hryn Turner" userId="66434551e148a3c1" providerId="LiveId" clId="{D65B05DC-48DB-4066-AE86-B0BC12860011}"/>
    <pc:docChg chg="undo custSel addSld modSld">
      <pc:chgData name="Kathryn Turner" userId="66434551e148a3c1" providerId="LiveId" clId="{D65B05DC-48DB-4066-AE86-B0BC12860011}" dt="2024-01-31T12:35:58.962" v="780" actId="207"/>
      <pc:docMkLst>
        <pc:docMk/>
      </pc:docMkLst>
      <pc:sldChg chg="modSp mod">
        <pc:chgData name="Kathryn Turner" userId="66434551e148a3c1" providerId="LiveId" clId="{D65B05DC-48DB-4066-AE86-B0BC12860011}" dt="2024-01-31T11:46:49.008" v="456" actId="20577"/>
        <pc:sldMkLst>
          <pc:docMk/>
          <pc:sldMk cId="1821491876" sldId="257"/>
        </pc:sldMkLst>
        <pc:spChg chg="mod">
          <ac:chgData name="Kathryn Turner" userId="66434551e148a3c1" providerId="LiveId" clId="{D65B05DC-48DB-4066-AE86-B0BC12860011}" dt="2024-01-31T11:46:37.161" v="429" actId="20577"/>
          <ac:spMkLst>
            <pc:docMk/>
            <pc:sldMk cId="1821491876" sldId="257"/>
            <ac:spMk id="2" creationId="{36849990-3B5D-BFB3-76C3-851ED8361610}"/>
          </ac:spMkLst>
        </pc:spChg>
        <pc:spChg chg="mod">
          <ac:chgData name="Kathryn Turner" userId="66434551e148a3c1" providerId="LiveId" clId="{D65B05DC-48DB-4066-AE86-B0BC12860011}" dt="2024-01-31T11:46:49.008" v="456" actId="20577"/>
          <ac:spMkLst>
            <pc:docMk/>
            <pc:sldMk cId="1821491876" sldId="257"/>
            <ac:spMk id="3" creationId="{FDBDCFEB-E285-5EC3-03CD-F3DFEB66341E}"/>
          </ac:spMkLst>
        </pc:spChg>
      </pc:sldChg>
      <pc:sldChg chg="modSp mod">
        <pc:chgData name="Kathryn Turner" userId="66434551e148a3c1" providerId="LiveId" clId="{D65B05DC-48DB-4066-AE86-B0BC12860011}" dt="2024-01-30T16:28:53.495" v="354" actId="20577"/>
        <pc:sldMkLst>
          <pc:docMk/>
          <pc:sldMk cId="755031964" sldId="266"/>
        </pc:sldMkLst>
        <pc:spChg chg="mod">
          <ac:chgData name="Kathryn Turner" userId="66434551e148a3c1" providerId="LiveId" clId="{D65B05DC-48DB-4066-AE86-B0BC12860011}" dt="2024-01-30T16:28:53.495" v="354" actId="20577"/>
          <ac:spMkLst>
            <pc:docMk/>
            <pc:sldMk cId="755031964" sldId="266"/>
            <ac:spMk id="3" creationId="{B4EAC0E1-9C36-153B-BA42-C0CAEC61A57E}"/>
          </ac:spMkLst>
        </pc:spChg>
      </pc:sldChg>
      <pc:sldChg chg="modSp mod">
        <pc:chgData name="Kathryn Turner" userId="66434551e148a3c1" providerId="LiveId" clId="{D65B05DC-48DB-4066-AE86-B0BC12860011}" dt="2024-01-31T10:08:21.147" v="421" actId="20577"/>
        <pc:sldMkLst>
          <pc:docMk/>
          <pc:sldMk cId="352175021" sldId="269"/>
        </pc:sldMkLst>
        <pc:spChg chg="mod">
          <ac:chgData name="Kathryn Turner" userId="66434551e148a3c1" providerId="LiveId" clId="{D65B05DC-48DB-4066-AE86-B0BC12860011}" dt="2024-01-31T10:08:21.147" v="421" actId="20577"/>
          <ac:spMkLst>
            <pc:docMk/>
            <pc:sldMk cId="352175021" sldId="269"/>
            <ac:spMk id="3" creationId="{5EC14166-F9CA-713A-4302-6FA56498DB0B}"/>
          </ac:spMkLst>
        </pc:spChg>
      </pc:sldChg>
      <pc:sldChg chg="modSp mod">
        <pc:chgData name="Kathryn Turner" userId="66434551e148a3c1" providerId="LiveId" clId="{D65B05DC-48DB-4066-AE86-B0BC12860011}" dt="2024-01-31T12:03:44.402" v="675" actId="113"/>
        <pc:sldMkLst>
          <pc:docMk/>
          <pc:sldMk cId="2605900294" sldId="275"/>
        </pc:sldMkLst>
        <pc:spChg chg="mod">
          <ac:chgData name="Kathryn Turner" userId="66434551e148a3c1" providerId="LiveId" clId="{D65B05DC-48DB-4066-AE86-B0BC12860011}" dt="2024-01-31T12:03:44.402" v="675" actId="113"/>
          <ac:spMkLst>
            <pc:docMk/>
            <pc:sldMk cId="2605900294" sldId="275"/>
            <ac:spMk id="3" creationId="{C9E02B61-0E2C-4FB4-15F3-EBC03FFC2659}"/>
          </ac:spMkLst>
        </pc:spChg>
      </pc:sldChg>
      <pc:sldChg chg="modSp mod">
        <pc:chgData name="Kathryn Turner" userId="66434551e148a3c1" providerId="LiveId" clId="{D65B05DC-48DB-4066-AE86-B0BC12860011}" dt="2024-01-30T16:12:22.527" v="25" actId="20577"/>
        <pc:sldMkLst>
          <pc:docMk/>
          <pc:sldMk cId="759982444" sldId="276"/>
        </pc:sldMkLst>
        <pc:spChg chg="mod">
          <ac:chgData name="Kathryn Turner" userId="66434551e148a3c1" providerId="LiveId" clId="{D65B05DC-48DB-4066-AE86-B0BC12860011}" dt="2024-01-30T16:12:22.527" v="25" actId="20577"/>
          <ac:spMkLst>
            <pc:docMk/>
            <pc:sldMk cId="759982444" sldId="276"/>
            <ac:spMk id="3" creationId="{C9E02B61-0E2C-4FB4-15F3-EBC03FFC2659}"/>
          </ac:spMkLst>
        </pc:spChg>
      </pc:sldChg>
      <pc:sldChg chg="addSp delSp modSp new mod">
        <pc:chgData name="Kathryn Turner" userId="66434551e148a3c1" providerId="LiveId" clId="{D65B05DC-48DB-4066-AE86-B0BC12860011}" dt="2024-01-31T12:35:58.962" v="780" actId="207"/>
        <pc:sldMkLst>
          <pc:docMk/>
          <pc:sldMk cId="200365685" sldId="277"/>
        </pc:sldMkLst>
        <pc:spChg chg="add mod">
          <ac:chgData name="Kathryn Turner" userId="66434551e148a3c1" providerId="LiveId" clId="{D65B05DC-48DB-4066-AE86-B0BC12860011}" dt="2024-01-31T12:35:21.723" v="777" actId="255"/>
          <ac:spMkLst>
            <pc:docMk/>
            <pc:sldMk cId="200365685" sldId="277"/>
            <ac:spMk id="2" creationId="{48DDDDCF-4E73-65FF-76D6-1C5D775F52B8}"/>
          </ac:spMkLst>
        </pc:spChg>
        <pc:spChg chg="add del mod">
          <ac:chgData name="Kathryn Turner" userId="66434551e148a3c1" providerId="LiveId" clId="{D65B05DC-48DB-4066-AE86-B0BC12860011}" dt="2024-01-30T16:23:57.740" v="205"/>
          <ac:spMkLst>
            <pc:docMk/>
            <pc:sldMk cId="200365685" sldId="277"/>
            <ac:spMk id="3" creationId="{C8169226-2FD0-37A5-A14A-A1876CE3886A}"/>
          </ac:spMkLst>
        </pc:spChg>
        <pc:spChg chg="add del mod">
          <ac:chgData name="Kathryn Turner" userId="66434551e148a3c1" providerId="LiveId" clId="{D65B05DC-48DB-4066-AE86-B0BC12860011}" dt="2024-01-31T12:35:58.962" v="780" actId="207"/>
          <ac:spMkLst>
            <pc:docMk/>
            <pc:sldMk cId="200365685" sldId="277"/>
            <ac:spMk id="5" creationId="{24478D8C-5999-2D7D-FFB0-301893462927}"/>
          </ac:spMkLst>
        </pc:spChg>
        <pc:spChg chg="add del mod">
          <ac:chgData name="Kathryn Turner" userId="66434551e148a3c1" providerId="LiveId" clId="{D65B05DC-48DB-4066-AE86-B0BC12860011}" dt="2024-01-30T16:43:02.932" v="365" actId="478"/>
          <ac:spMkLst>
            <pc:docMk/>
            <pc:sldMk cId="200365685" sldId="277"/>
            <ac:spMk id="7" creationId="{ED5A8C61-D148-E98E-C74E-669301773451}"/>
          </ac:spMkLst>
        </pc:spChg>
      </pc:sldChg>
      <pc:sldChg chg="modSp mod">
        <pc:chgData name="Kathryn Turner" userId="66434551e148a3c1" providerId="LiveId" clId="{D65B05DC-48DB-4066-AE86-B0BC12860011}" dt="2024-01-31T12:00:31.030" v="673" actId="20577"/>
        <pc:sldMkLst>
          <pc:docMk/>
          <pc:sldMk cId="2015884340" sldId="278"/>
        </pc:sldMkLst>
        <pc:spChg chg="mod">
          <ac:chgData name="Kathryn Turner" userId="66434551e148a3c1" providerId="LiveId" clId="{D65B05DC-48DB-4066-AE86-B0BC12860011}" dt="2024-01-31T11:59:25.148" v="483" actId="20577"/>
          <ac:spMkLst>
            <pc:docMk/>
            <pc:sldMk cId="2015884340" sldId="278"/>
            <ac:spMk id="2" creationId="{42417EF1-26CD-165C-9110-224EC5ACC554}"/>
          </ac:spMkLst>
        </pc:spChg>
        <pc:spChg chg="mod">
          <ac:chgData name="Kathryn Turner" userId="66434551e148a3c1" providerId="LiveId" clId="{D65B05DC-48DB-4066-AE86-B0BC12860011}" dt="2024-01-31T12:00:31.030" v="673" actId="20577"/>
          <ac:spMkLst>
            <pc:docMk/>
            <pc:sldMk cId="2015884340" sldId="278"/>
            <ac:spMk id="3" creationId="{06F048BD-33F8-B054-2F35-EC861BC31DEF}"/>
          </ac:spMkLst>
        </pc:spChg>
      </pc:sldChg>
      <pc:sldChg chg="addSp delSp modSp mod">
        <pc:chgData name="Kathryn Turner" userId="66434551e148a3c1" providerId="LiveId" clId="{D65B05DC-48DB-4066-AE86-B0BC12860011}" dt="2024-01-31T12:09:51.906" v="773" actId="948"/>
        <pc:sldMkLst>
          <pc:docMk/>
          <pc:sldMk cId="1321210112" sldId="279"/>
        </pc:sldMkLst>
        <pc:spChg chg="del mod">
          <ac:chgData name="Kathryn Turner" userId="66434551e148a3c1" providerId="LiveId" clId="{D65B05DC-48DB-4066-AE86-B0BC12860011}" dt="2024-01-31T12:06:40.150" v="748" actId="478"/>
          <ac:spMkLst>
            <pc:docMk/>
            <pc:sldMk cId="1321210112" sldId="279"/>
            <ac:spMk id="2" creationId="{36849990-3B5D-BFB3-76C3-851ED8361610}"/>
          </ac:spMkLst>
        </pc:spChg>
        <pc:spChg chg="add mod">
          <ac:chgData name="Kathryn Turner" userId="66434551e148a3c1" providerId="LiveId" clId="{D65B05DC-48DB-4066-AE86-B0BC12860011}" dt="2024-01-31T12:09:51.906" v="773" actId="948"/>
          <ac:spMkLst>
            <pc:docMk/>
            <pc:sldMk cId="1321210112" sldId="279"/>
            <ac:spMk id="5" creationId="{BD69AA7F-6178-B755-E32F-2D27A3AACA67}"/>
          </ac:spMkLst>
        </pc:spChg>
        <pc:spChg chg="add del">
          <ac:chgData name="Kathryn Turner" userId="66434551e148a3c1" providerId="LiveId" clId="{D65B05DC-48DB-4066-AE86-B0BC12860011}" dt="2024-01-31T12:08:12.234" v="765" actId="478"/>
          <ac:spMkLst>
            <pc:docMk/>
            <pc:sldMk cId="1321210112" sldId="279"/>
            <ac:spMk id="7" creationId="{284D3E52-72F4-A432-3EE0-694B3199E896}"/>
          </ac:spMkLst>
        </pc:sp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8AEDC955-B8C3-4347-85E3-BA6944EA43F7}" type="datetimeFigureOut">
              <a:rPr lang="en-GB" smtClean="0"/>
              <a:t>31/01/2024</a:t>
            </a:fld>
            <a:endParaRPr lang="en-GB"/>
          </a:p>
        </p:txBody>
      </p:sp>
      <p:sp>
        <p:nvSpPr>
          <p:cNvPr id="5" name="Footer Placeholder 4"/>
          <p:cNvSpPr>
            <a:spLocks noGrp="1"/>
          </p:cNvSpPr>
          <p:nvPr>
            <p:ph type="ftr" sz="quarter" idx="11"/>
          </p:nvPr>
        </p:nvSpPr>
        <p:spPr>
          <a:xfrm>
            <a:off x="1371600" y="4323845"/>
            <a:ext cx="6400800" cy="365125"/>
          </a:xfrm>
        </p:spPr>
        <p:txBody>
          <a:bodyPr/>
          <a:lstStyle/>
          <a:p>
            <a:endParaRPr lang="en-GB"/>
          </a:p>
        </p:txBody>
      </p:sp>
      <p:sp>
        <p:nvSpPr>
          <p:cNvPr id="6" name="Slide Number Placeholder 5"/>
          <p:cNvSpPr>
            <a:spLocks noGrp="1"/>
          </p:cNvSpPr>
          <p:nvPr>
            <p:ph type="sldNum" sz="quarter" idx="12"/>
          </p:nvPr>
        </p:nvSpPr>
        <p:spPr>
          <a:xfrm>
            <a:off x="8077200" y="1430866"/>
            <a:ext cx="2743200" cy="365125"/>
          </a:xfrm>
        </p:spPr>
        <p:txBody>
          <a:bodyPr/>
          <a:lstStyle/>
          <a:p>
            <a:fld id="{C82E4594-3339-46BD-AC27-C120B6E1B555}" type="slidenum">
              <a:rPr lang="en-GB" smtClean="0"/>
              <a:t>‹#›</a:t>
            </a:fld>
            <a:endParaRPr lang="en-GB"/>
          </a:p>
        </p:txBody>
      </p:sp>
    </p:spTree>
    <p:extLst>
      <p:ext uri="{BB962C8B-B14F-4D97-AF65-F5344CB8AC3E}">
        <p14:creationId xmlns:p14="http://schemas.microsoft.com/office/powerpoint/2010/main" val="38478551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AEDC955-B8C3-4347-85E3-BA6944EA43F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82E4594-3339-46BD-AC27-C120B6E1B555}" type="slidenum">
              <a:rPr lang="en-GB" smtClean="0"/>
              <a:t>‹#›</a:t>
            </a:fld>
            <a:endParaRPr lang="en-GB"/>
          </a:p>
        </p:txBody>
      </p:sp>
    </p:spTree>
    <p:extLst>
      <p:ext uri="{BB962C8B-B14F-4D97-AF65-F5344CB8AC3E}">
        <p14:creationId xmlns:p14="http://schemas.microsoft.com/office/powerpoint/2010/main" val="1333653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8AEDC955-B8C3-4347-85E3-BA6944EA43F7}" type="datetimeFigureOut">
              <a:rPr lang="en-GB" smtClean="0"/>
              <a:t>31/01/2024</a:t>
            </a:fld>
            <a:endParaRPr lang="en-GB"/>
          </a:p>
        </p:txBody>
      </p:sp>
      <p:sp>
        <p:nvSpPr>
          <p:cNvPr id="5" name="Footer Placeholder 4"/>
          <p:cNvSpPr>
            <a:spLocks noGrp="1"/>
          </p:cNvSpPr>
          <p:nvPr>
            <p:ph type="ftr" sz="quarter" idx="11"/>
          </p:nvPr>
        </p:nvSpPr>
        <p:spPr>
          <a:xfrm>
            <a:off x="685800" y="381001"/>
            <a:ext cx="6991492" cy="364065"/>
          </a:xfrm>
        </p:spPr>
        <p:txBody>
          <a:bodyPr/>
          <a:lstStyle/>
          <a:p>
            <a:endParaRPr lang="en-GB"/>
          </a:p>
        </p:txBody>
      </p:sp>
      <p:sp>
        <p:nvSpPr>
          <p:cNvPr id="6" name="Slide Number Placeholder 5"/>
          <p:cNvSpPr>
            <a:spLocks noGrp="1"/>
          </p:cNvSpPr>
          <p:nvPr>
            <p:ph type="sldNum" sz="quarter" idx="12"/>
          </p:nvPr>
        </p:nvSpPr>
        <p:spPr>
          <a:xfrm>
            <a:off x="10862452" y="381000"/>
            <a:ext cx="643748" cy="365125"/>
          </a:xfrm>
        </p:spPr>
        <p:txBody>
          <a:bodyPr/>
          <a:lstStyle/>
          <a:p>
            <a:fld id="{C82E4594-3339-46BD-AC27-C120B6E1B555}" type="slidenum">
              <a:rPr lang="en-GB" smtClean="0"/>
              <a:t>‹#›</a:t>
            </a:fld>
            <a:endParaRPr lang="en-GB"/>
          </a:p>
        </p:txBody>
      </p:sp>
    </p:spTree>
    <p:extLst>
      <p:ext uri="{BB962C8B-B14F-4D97-AF65-F5344CB8AC3E}">
        <p14:creationId xmlns:p14="http://schemas.microsoft.com/office/powerpoint/2010/main" val="30622667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AEDC955-B8C3-4347-85E3-BA6944EA43F7}" type="datetimeFigureOut">
              <a:rPr lang="en-GB" smtClean="0"/>
              <a:t>31/01/2024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82E4594-3339-46BD-AC27-C120B6E1B555}" type="slidenum">
              <a:rPr lang="en-GB" smtClean="0"/>
              <a:t>‹#›</a:t>
            </a:fld>
            <a:endParaRPr lang="en-GB"/>
          </a:p>
        </p:txBody>
      </p:sp>
    </p:spTree>
    <p:extLst>
      <p:ext uri="{BB962C8B-B14F-4D97-AF65-F5344CB8AC3E}">
        <p14:creationId xmlns:p14="http://schemas.microsoft.com/office/powerpoint/2010/main" val="35269447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EDC955-B8C3-4347-85E3-BA6944EA43F7}" type="datetimeFigureOut">
              <a:rPr lang="en-GB" smtClean="0"/>
              <a:t>31/01/2024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82E4594-3339-46BD-AC27-C120B6E1B555}" type="slidenum">
              <a:rPr lang="en-GB" smtClean="0"/>
              <a:t>‹#›</a:t>
            </a:fld>
            <a:endParaRPr lang="en-GB"/>
          </a:p>
        </p:txBody>
      </p:sp>
    </p:spTree>
    <p:extLst>
      <p:ext uri="{BB962C8B-B14F-4D97-AF65-F5344CB8AC3E}">
        <p14:creationId xmlns:p14="http://schemas.microsoft.com/office/powerpoint/2010/main" val="3981528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AEDC955-B8C3-4347-85E3-BA6944EA43F7}" type="datetimeFigureOut">
              <a:rPr lang="en-GB" smtClean="0"/>
              <a:t>31/01/2024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82E4594-3339-46BD-AC27-C120B6E1B555}" type="slidenum">
              <a:rPr lang="en-GB" smtClean="0"/>
              <a:t>‹#›</a:t>
            </a:fld>
            <a:endParaRPr lang="en-GB"/>
          </a:p>
        </p:txBody>
      </p:sp>
    </p:spTree>
    <p:extLst>
      <p:ext uri="{BB962C8B-B14F-4D97-AF65-F5344CB8AC3E}">
        <p14:creationId xmlns:p14="http://schemas.microsoft.com/office/powerpoint/2010/main" val="25713508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EDC955-B8C3-4347-85E3-BA6944EA43F7}" type="datetimeFigureOut">
              <a:rPr lang="en-GB" smtClean="0"/>
              <a:t>31/01/2024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82E4594-3339-46BD-AC27-C120B6E1B555}" type="slidenum">
              <a:rPr lang="en-GB" smtClean="0"/>
              <a:t>‹#›</a:t>
            </a:fld>
            <a:endParaRPr lang="en-GB"/>
          </a:p>
        </p:txBody>
      </p:sp>
    </p:spTree>
    <p:extLst>
      <p:ext uri="{BB962C8B-B14F-4D97-AF65-F5344CB8AC3E}">
        <p14:creationId xmlns:p14="http://schemas.microsoft.com/office/powerpoint/2010/main" val="20668347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AEDC955-B8C3-4347-85E3-BA6944EA43F7}" type="datetimeFigureOut">
              <a:rPr lang="en-GB" smtClean="0"/>
              <a:t>31/01/2024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82E4594-3339-46BD-AC27-C120B6E1B555}" type="slidenum">
              <a:rPr lang="en-GB" smtClean="0"/>
              <a:t>‹#›</a:t>
            </a:fld>
            <a:endParaRPr lang="en-GB"/>
          </a:p>
        </p:txBody>
      </p:sp>
    </p:spTree>
    <p:extLst>
      <p:ext uri="{BB962C8B-B14F-4D97-AF65-F5344CB8AC3E}">
        <p14:creationId xmlns:p14="http://schemas.microsoft.com/office/powerpoint/2010/main" val="4362306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AEDC955-B8C3-4347-85E3-BA6944EA43F7}" type="datetimeFigureOut">
              <a:rPr lang="en-GB" smtClean="0"/>
              <a:t>31/01/2024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82E4594-3339-46BD-AC27-C120B6E1B555}" type="slidenum">
              <a:rPr lang="en-GB" smtClean="0"/>
              <a:t>‹#›</a:t>
            </a:fld>
            <a:endParaRPr lang="en-GB"/>
          </a:p>
        </p:txBody>
      </p:sp>
    </p:spTree>
    <p:extLst>
      <p:ext uri="{BB962C8B-B14F-4D97-AF65-F5344CB8AC3E}">
        <p14:creationId xmlns:p14="http://schemas.microsoft.com/office/powerpoint/2010/main" val="25922714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AEDC955-B8C3-4347-85E3-BA6944EA43F7}" type="datetimeFigureOut">
              <a:rPr lang="en-GB" smtClean="0"/>
              <a:t>31/01/2024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82E4594-3339-46BD-AC27-C120B6E1B555}" type="slidenum">
              <a:rPr lang="en-GB" smtClean="0"/>
              <a:t>‹#›</a:t>
            </a:fld>
            <a:endParaRPr lang="en-GB"/>
          </a:p>
        </p:txBody>
      </p:sp>
    </p:spTree>
    <p:extLst>
      <p:ext uri="{BB962C8B-B14F-4D97-AF65-F5344CB8AC3E}">
        <p14:creationId xmlns:p14="http://schemas.microsoft.com/office/powerpoint/2010/main" val="17246689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8AEDC955-B8C3-4347-85E3-BA6944EA43F7}" type="datetimeFigureOut">
              <a:rPr lang="en-GB" smtClean="0"/>
              <a:t>31/01/2024</a:t>
            </a:fld>
            <a:endParaRPr lang="en-GB"/>
          </a:p>
        </p:txBody>
      </p:sp>
      <p:sp>
        <p:nvSpPr>
          <p:cNvPr id="6" name="Footer Placeholder 5"/>
          <p:cNvSpPr>
            <a:spLocks noGrp="1"/>
          </p:cNvSpPr>
          <p:nvPr>
            <p:ph type="ftr" sz="quarter" idx="11"/>
          </p:nvPr>
        </p:nvSpPr>
        <p:spPr>
          <a:xfrm>
            <a:off x="685800" y="379941"/>
            <a:ext cx="6991492" cy="365125"/>
          </a:xfrm>
        </p:spPr>
        <p:txBody>
          <a:bodyPr/>
          <a:lstStyle/>
          <a:p>
            <a:endParaRPr lang="en-GB"/>
          </a:p>
        </p:txBody>
      </p:sp>
      <p:sp>
        <p:nvSpPr>
          <p:cNvPr id="7" name="Slide Number Placeholder 6"/>
          <p:cNvSpPr>
            <a:spLocks noGrp="1"/>
          </p:cNvSpPr>
          <p:nvPr>
            <p:ph type="sldNum" sz="quarter" idx="12"/>
          </p:nvPr>
        </p:nvSpPr>
        <p:spPr>
          <a:xfrm>
            <a:off x="10862452" y="381000"/>
            <a:ext cx="643748" cy="365125"/>
          </a:xfrm>
        </p:spPr>
        <p:txBody>
          <a:bodyPr/>
          <a:lstStyle/>
          <a:p>
            <a:fld id="{C82E4594-3339-46BD-AC27-C120B6E1B555}" type="slidenum">
              <a:rPr lang="en-GB" smtClean="0"/>
              <a:t>‹#›</a:t>
            </a:fld>
            <a:endParaRPr lang="en-GB"/>
          </a:p>
        </p:txBody>
      </p:sp>
    </p:spTree>
    <p:extLst>
      <p:ext uri="{BB962C8B-B14F-4D97-AF65-F5344CB8AC3E}">
        <p14:creationId xmlns:p14="http://schemas.microsoft.com/office/powerpoint/2010/main" val="31488378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8AEDC955-B8C3-4347-85E3-BA6944EA43F7}" type="datetimeFigureOut">
              <a:rPr lang="en-GB" smtClean="0"/>
              <a:t>31/01/2024</a:t>
            </a:fld>
            <a:endParaRPr lang="en-GB"/>
          </a:p>
        </p:txBody>
      </p:sp>
      <p:sp>
        <p:nvSpPr>
          <p:cNvPr id="6" name="Footer Placeholder 5"/>
          <p:cNvSpPr>
            <a:spLocks noGrp="1"/>
          </p:cNvSpPr>
          <p:nvPr>
            <p:ph type="ftr" sz="quarter" idx="11"/>
          </p:nvPr>
        </p:nvSpPr>
        <p:spPr>
          <a:xfrm>
            <a:off x="685800" y="379941"/>
            <a:ext cx="6991492" cy="365125"/>
          </a:xfrm>
        </p:spPr>
        <p:txBody>
          <a:bodyPr/>
          <a:lstStyle/>
          <a:p>
            <a:endParaRPr lang="en-GB"/>
          </a:p>
        </p:txBody>
      </p:sp>
      <p:sp>
        <p:nvSpPr>
          <p:cNvPr id="7" name="Slide Number Placeholder 6"/>
          <p:cNvSpPr>
            <a:spLocks noGrp="1"/>
          </p:cNvSpPr>
          <p:nvPr>
            <p:ph type="sldNum" sz="quarter" idx="12"/>
          </p:nvPr>
        </p:nvSpPr>
        <p:spPr>
          <a:xfrm>
            <a:off x="10862452" y="381000"/>
            <a:ext cx="643748" cy="365125"/>
          </a:xfrm>
        </p:spPr>
        <p:txBody>
          <a:bodyPr/>
          <a:lstStyle/>
          <a:p>
            <a:fld id="{C82E4594-3339-46BD-AC27-C120B6E1B555}" type="slidenum">
              <a:rPr lang="en-GB" smtClean="0"/>
              <a:t>‹#›</a:t>
            </a:fld>
            <a:endParaRPr lang="en-GB"/>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7210682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8AEDC955-B8C3-4347-85E3-BA6944EA43F7}" type="datetimeFigureOut">
              <a:rPr lang="en-GB" smtClean="0"/>
              <a:t>31/01/2024</a:t>
            </a:fld>
            <a:endParaRPr lang="en-GB"/>
          </a:p>
        </p:txBody>
      </p:sp>
      <p:sp>
        <p:nvSpPr>
          <p:cNvPr id="6" name="Footer Placeholder 5"/>
          <p:cNvSpPr>
            <a:spLocks noGrp="1"/>
          </p:cNvSpPr>
          <p:nvPr>
            <p:ph type="ftr" sz="quarter" idx="11"/>
          </p:nvPr>
        </p:nvSpPr>
        <p:spPr>
          <a:xfrm>
            <a:off x="685800" y="378883"/>
            <a:ext cx="6991492" cy="365125"/>
          </a:xfrm>
        </p:spPr>
        <p:txBody>
          <a:bodyPr/>
          <a:lstStyle/>
          <a:p>
            <a:endParaRPr lang="en-GB"/>
          </a:p>
        </p:txBody>
      </p:sp>
      <p:sp>
        <p:nvSpPr>
          <p:cNvPr id="7" name="Slide Number Placeholder 6"/>
          <p:cNvSpPr>
            <a:spLocks noGrp="1"/>
          </p:cNvSpPr>
          <p:nvPr>
            <p:ph type="sldNum" sz="quarter" idx="12"/>
          </p:nvPr>
        </p:nvSpPr>
        <p:spPr>
          <a:xfrm>
            <a:off x="10862452" y="381000"/>
            <a:ext cx="643748" cy="365125"/>
          </a:xfrm>
        </p:spPr>
        <p:txBody>
          <a:bodyPr/>
          <a:lstStyle/>
          <a:p>
            <a:fld id="{C82E4594-3339-46BD-AC27-C120B6E1B555}" type="slidenum">
              <a:rPr lang="en-GB" smtClean="0"/>
              <a:t>‹#›</a:t>
            </a:fld>
            <a:endParaRPr lang="en-GB"/>
          </a:p>
        </p:txBody>
      </p:sp>
    </p:spTree>
    <p:extLst>
      <p:ext uri="{BB962C8B-B14F-4D97-AF65-F5344CB8AC3E}">
        <p14:creationId xmlns:p14="http://schemas.microsoft.com/office/powerpoint/2010/main" val="8037001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8AEDC955-B8C3-4347-85E3-BA6944EA43F7}" type="datetimeFigureOut">
              <a:rPr lang="en-GB" smtClean="0"/>
              <a:t>31/01/2024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82E4594-3339-46BD-AC27-C120B6E1B555}" type="slidenum">
              <a:rPr lang="en-GB" smtClean="0"/>
              <a:t>‹#›</a:t>
            </a:fld>
            <a:endParaRPr lang="en-GB"/>
          </a:p>
        </p:txBody>
      </p:sp>
    </p:spTree>
    <p:extLst>
      <p:ext uri="{BB962C8B-B14F-4D97-AF65-F5344CB8AC3E}">
        <p14:creationId xmlns:p14="http://schemas.microsoft.com/office/powerpoint/2010/main" val="40806037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8AEDC955-B8C3-4347-85E3-BA6944EA43F7}" type="datetimeFigureOut">
              <a:rPr lang="en-GB" smtClean="0"/>
              <a:t>31/01/2024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82E4594-3339-46BD-AC27-C120B6E1B555}" type="slidenum">
              <a:rPr lang="en-GB" smtClean="0"/>
              <a:t>‹#›</a:t>
            </a:fld>
            <a:endParaRPr lang="en-GB"/>
          </a:p>
        </p:txBody>
      </p:sp>
    </p:spTree>
    <p:extLst>
      <p:ext uri="{BB962C8B-B14F-4D97-AF65-F5344CB8AC3E}">
        <p14:creationId xmlns:p14="http://schemas.microsoft.com/office/powerpoint/2010/main" val="24708209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AEDC955-B8C3-4347-85E3-BA6944EA43F7}" type="datetimeFigureOut">
              <a:rPr lang="en-GB" smtClean="0"/>
              <a:t>31/01/2024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82E4594-3339-46BD-AC27-C120B6E1B555}" type="slidenum">
              <a:rPr lang="en-GB" smtClean="0"/>
              <a:t>‹#›</a:t>
            </a:fld>
            <a:endParaRPr lang="en-GB"/>
          </a:p>
        </p:txBody>
      </p:sp>
    </p:spTree>
    <p:extLst>
      <p:ext uri="{BB962C8B-B14F-4D97-AF65-F5344CB8AC3E}">
        <p14:creationId xmlns:p14="http://schemas.microsoft.com/office/powerpoint/2010/main" val="2718995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8AEDC955-B8C3-4347-85E3-BA6944EA43F7}" type="datetimeFigureOut">
              <a:rPr lang="en-GB" smtClean="0"/>
              <a:t>31/01/2024</a:t>
            </a:fld>
            <a:endParaRPr lang="en-GB"/>
          </a:p>
        </p:txBody>
      </p:sp>
      <p:sp>
        <p:nvSpPr>
          <p:cNvPr id="5" name="Footer Placeholder 4"/>
          <p:cNvSpPr>
            <a:spLocks noGrp="1"/>
          </p:cNvSpPr>
          <p:nvPr>
            <p:ph type="ftr" sz="quarter" idx="11"/>
          </p:nvPr>
        </p:nvSpPr>
        <p:spPr>
          <a:xfrm>
            <a:off x="685800" y="381000"/>
            <a:ext cx="6991492" cy="365125"/>
          </a:xfrm>
        </p:spPr>
        <p:txBody>
          <a:bodyPr/>
          <a:lstStyle/>
          <a:p>
            <a:endParaRPr lang="en-GB"/>
          </a:p>
        </p:txBody>
      </p:sp>
      <p:sp>
        <p:nvSpPr>
          <p:cNvPr id="6" name="Slide Number Placeholder 5"/>
          <p:cNvSpPr>
            <a:spLocks noGrp="1"/>
          </p:cNvSpPr>
          <p:nvPr>
            <p:ph type="sldNum" sz="quarter" idx="12"/>
          </p:nvPr>
        </p:nvSpPr>
        <p:spPr>
          <a:xfrm>
            <a:off x="10862452" y="381000"/>
            <a:ext cx="643748" cy="365125"/>
          </a:xfrm>
        </p:spPr>
        <p:txBody>
          <a:bodyPr/>
          <a:lstStyle/>
          <a:p>
            <a:fld id="{C82E4594-3339-46BD-AC27-C120B6E1B555}" type="slidenum">
              <a:rPr lang="en-GB" smtClean="0"/>
              <a:t>‹#›</a:t>
            </a:fld>
            <a:endParaRPr lang="en-GB"/>
          </a:p>
        </p:txBody>
      </p:sp>
    </p:spTree>
    <p:extLst>
      <p:ext uri="{BB962C8B-B14F-4D97-AF65-F5344CB8AC3E}">
        <p14:creationId xmlns:p14="http://schemas.microsoft.com/office/powerpoint/2010/main" val="40239901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8AEDC955-B8C3-4347-85E3-BA6944EA43F7}" type="datetimeFigureOut">
              <a:rPr lang="en-GB" smtClean="0"/>
              <a:t>31/01/2024</a:t>
            </a:fld>
            <a:endParaRPr lang="en-GB"/>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C82E4594-3339-46BD-AC27-C120B6E1B555}" type="slidenum">
              <a:rPr lang="en-GB" smtClean="0"/>
              <a:t>‹#›</a:t>
            </a:fld>
            <a:endParaRPr lang="en-GB"/>
          </a:p>
        </p:txBody>
      </p:sp>
    </p:spTree>
    <p:extLst>
      <p:ext uri="{BB962C8B-B14F-4D97-AF65-F5344CB8AC3E}">
        <p14:creationId xmlns:p14="http://schemas.microsoft.com/office/powerpoint/2010/main" val="3288461906"/>
      </p:ext>
    </p:extLst>
  </p:cSld>
  <p:clrMap bg1="dk1" tx1="lt1" bg2="dk2" tx2="lt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49990-3B5D-BFB3-76C3-851ED8361610}"/>
              </a:ext>
            </a:extLst>
          </p:cNvPr>
          <p:cNvSpPr>
            <a:spLocks noGrp="1"/>
          </p:cNvSpPr>
          <p:nvPr>
            <p:ph type="ctrTitle"/>
          </p:nvPr>
        </p:nvSpPr>
        <p:spPr>
          <a:xfrm>
            <a:off x="1371599" y="1803405"/>
            <a:ext cx="10481733" cy="1825096"/>
          </a:xfrm>
        </p:spPr>
        <p:txBody>
          <a:bodyPr/>
          <a:lstStyle/>
          <a:p>
            <a:r>
              <a:rPr lang="en-GB" dirty="0"/>
              <a:t>Welcome</a:t>
            </a:r>
          </a:p>
        </p:txBody>
      </p:sp>
      <p:sp>
        <p:nvSpPr>
          <p:cNvPr id="3" name="Subtitle 2">
            <a:extLst>
              <a:ext uri="{FF2B5EF4-FFF2-40B4-BE49-F238E27FC236}">
                <a16:creationId xmlns:a16="http://schemas.microsoft.com/office/drawing/2014/main" id="{FDBDCFEB-E285-5EC3-03CD-F3DFEB66341E}"/>
              </a:ext>
            </a:extLst>
          </p:cNvPr>
          <p:cNvSpPr>
            <a:spLocks noGrp="1"/>
          </p:cNvSpPr>
          <p:nvPr>
            <p:ph type="subTitle" idx="1"/>
          </p:nvPr>
        </p:nvSpPr>
        <p:spPr/>
        <p:txBody>
          <a:bodyPr/>
          <a:lstStyle/>
          <a:p>
            <a:r>
              <a:rPr lang="en-GB" dirty="0"/>
              <a:t>Name of parish/ community.</a:t>
            </a:r>
          </a:p>
          <a:p>
            <a:r>
              <a:rPr lang="en-GB" dirty="0"/>
              <a:t>Date and place of meeting</a:t>
            </a:r>
          </a:p>
        </p:txBody>
      </p:sp>
    </p:spTree>
    <p:extLst>
      <p:ext uri="{BB962C8B-B14F-4D97-AF65-F5344CB8AC3E}">
        <p14:creationId xmlns:p14="http://schemas.microsoft.com/office/powerpoint/2010/main" val="18214918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7CD823E-6181-719F-5F0F-3875FB79E471}"/>
              </a:ext>
            </a:extLst>
          </p:cNvPr>
          <p:cNvSpPr txBox="1"/>
          <p:nvPr/>
        </p:nvSpPr>
        <p:spPr>
          <a:xfrm>
            <a:off x="2508955" y="523191"/>
            <a:ext cx="8867421" cy="6549165"/>
          </a:xfrm>
          <a:prstGeom prst="rect">
            <a:avLst/>
          </a:prstGeom>
          <a:noFill/>
        </p:spPr>
        <p:txBody>
          <a:bodyPr wrap="square">
            <a:spAutoFit/>
          </a:bodyPr>
          <a:lstStyle/>
          <a:p>
            <a:pPr>
              <a:lnSpc>
                <a:spcPct val="150000"/>
              </a:lnSpc>
            </a:pPr>
            <a:r>
              <a:rPr lang="en-GB" dirty="0">
                <a:effectLst/>
                <a:ea typeface="Calibri" panose="020F0502020204030204" pitchFamily="34" charset="0"/>
                <a:cs typeface="Calibri" panose="020F0502020204030204" pitchFamily="34" charset="0"/>
              </a:rPr>
              <a:t>God of tenderness and compassion,</a:t>
            </a:r>
          </a:p>
          <a:p>
            <a:pPr>
              <a:lnSpc>
                <a:spcPct val="150000"/>
              </a:lnSpc>
            </a:pPr>
            <a:r>
              <a:rPr lang="en-GB" dirty="0">
                <a:effectLst/>
                <a:ea typeface="Calibri" panose="020F0502020204030204" pitchFamily="34" charset="0"/>
                <a:cs typeface="Calibri" panose="020F0502020204030204" pitchFamily="34" charset="0"/>
              </a:rPr>
              <a:t>You call your people to witness to the power of your love,</a:t>
            </a:r>
          </a:p>
          <a:p>
            <a:pPr>
              <a:lnSpc>
                <a:spcPct val="150000"/>
              </a:lnSpc>
            </a:pPr>
            <a:r>
              <a:rPr lang="en-GB" dirty="0">
                <a:effectLst/>
                <a:ea typeface="Calibri" panose="020F0502020204030204" pitchFamily="34" charset="0"/>
                <a:cs typeface="Calibri" panose="020F0502020204030204" pitchFamily="34" charset="0"/>
              </a:rPr>
              <a:t>to your desire for the truth and justice,</a:t>
            </a:r>
          </a:p>
          <a:p>
            <a:pPr>
              <a:lnSpc>
                <a:spcPct val="150000"/>
              </a:lnSpc>
              <a:spcAft>
                <a:spcPts val="1200"/>
              </a:spcAft>
            </a:pPr>
            <a:r>
              <a:rPr lang="en-GB" dirty="0">
                <a:effectLst/>
                <a:ea typeface="Calibri" panose="020F0502020204030204" pitchFamily="34" charset="0"/>
                <a:cs typeface="Calibri" panose="020F0502020204030204" pitchFamily="34" charset="0"/>
              </a:rPr>
              <a:t>and to your gifts of hope and transparency.</a:t>
            </a:r>
          </a:p>
          <a:p>
            <a:pPr>
              <a:lnSpc>
                <a:spcPct val="150000"/>
              </a:lnSpc>
              <a:spcAft>
                <a:spcPts val="1200"/>
              </a:spcAft>
            </a:pPr>
            <a:r>
              <a:rPr lang="en-GB" dirty="0">
                <a:effectLst/>
                <a:ea typeface="Calibri" panose="020F0502020204030204" pitchFamily="34" charset="0"/>
                <a:cs typeface="Calibri" panose="020F0502020204030204" pitchFamily="34" charset="0"/>
              </a:rPr>
              <a:t>Send your Spirit upon us as we meet in a time of confusion and pain.</a:t>
            </a:r>
          </a:p>
          <a:p>
            <a:pPr>
              <a:lnSpc>
                <a:spcPct val="150000"/>
              </a:lnSpc>
            </a:pPr>
            <a:r>
              <a:rPr lang="en-GB" dirty="0">
                <a:effectLst/>
                <a:ea typeface="Calibri" panose="020F0502020204030204" pitchFamily="34" charset="0"/>
                <a:cs typeface="Calibri" panose="020F0502020204030204" pitchFamily="34" charset="0"/>
              </a:rPr>
              <a:t>Guide our reflections and conversations;</a:t>
            </a:r>
          </a:p>
          <a:p>
            <a:pPr>
              <a:lnSpc>
                <a:spcPct val="150000"/>
              </a:lnSpc>
            </a:pPr>
            <a:r>
              <a:rPr lang="en-GB" dirty="0">
                <a:effectLst/>
                <a:ea typeface="Calibri" panose="020F0502020204030204" pitchFamily="34" charset="0"/>
                <a:cs typeface="Calibri" panose="020F0502020204030204" pitchFamily="34" charset="0"/>
              </a:rPr>
              <a:t>give us a spirit of mutual trust and humility,</a:t>
            </a:r>
          </a:p>
          <a:p>
            <a:pPr>
              <a:lnSpc>
                <a:spcPct val="150000"/>
              </a:lnSpc>
            </a:pPr>
            <a:r>
              <a:rPr lang="en-GB" dirty="0">
                <a:effectLst/>
                <a:ea typeface="Calibri" panose="020F0502020204030204" pitchFamily="34" charset="0"/>
                <a:cs typeface="Calibri" panose="020F0502020204030204" pitchFamily="34" charset="0"/>
              </a:rPr>
              <a:t>so that those of us who are gathered speak in solidarity</a:t>
            </a:r>
          </a:p>
          <a:p>
            <a:pPr>
              <a:lnSpc>
                <a:spcPct val="150000"/>
              </a:lnSpc>
            </a:pPr>
            <a:r>
              <a:rPr lang="en-GB" dirty="0">
                <a:effectLst/>
                <a:ea typeface="Calibri" panose="020F0502020204030204" pitchFamily="34" charset="0"/>
                <a:cs typeface="Calibri" panose="020F0502020204030204" pitchFamily="34" charset="0"/>
              </a:rPr>
              <a:t>with each other – </a:t>
            </a:r>
          </a:p>
          <a:p>
            <a:pPr>
              <a:lnSpc>
                <a:spcPct val="150000"/>
              </a:lnSpc>
            </a:pPr>
            <a:r>
              <a:rPr lang="en-GB" dirty="0">
                <a:effectLst/>
                <a:ea typeface="Calibri" panose="020F0502020204030204" pitchFamily="34" charset="0"/>
                <a:cs typeface="Calibri" panose="020F0502020204030204" pitchFamily="34" charset="0"/>
              </a:rPr>
              <a:t>with those making allegations – </a:t>
            </a:r>
          </a:p>
          <a:p>
            <a:pPr>
              <a:lnSpc>
                <a:spcPct val="150000"/>
              </a:lnSpc>
              <a:spcAft>
                <a:spcPts val="1200"/>
              </a:spcAft>
            </a:pPr>
            <a:r>
              <a:rPr lang="en-GB" dirty="0">
                <a:effectLst/>
                <a:ea typeface="Calibri" panose="020F0502020204030204" pitchFamily="34" charset="0"/>
                <a:cs typeface="Calibri" panose="020F0502020204030204" pitchFamily="34" charset="0"/>
              </a:rPr>
              <a:t>and those against whom allegations have been made.</a:t>
            </a:r>
          </a:p>
          <a:p>
            <a:pPr>
              <a:lnSpc>
                <a:spcPct val="150000"/>
              </a:lnSpc>
            </a:pPr>
            <a:r>
              <a:rPr lang="en-GB" dirty="0">
                <a:effectLst/>
                <a:ea typeface="Calibri" panose="020F0502020204030204" pitchFamily="34" charset="0"/>
                <a:cs typeface="Calibri" panose="020F0502020204030204" pitchFamily="34" charset="0"/>
              </a:rPr>
              <a:t>We ask this in the name of our Teacher and Healer,</a:t>
            </a:r>
          </a:p>
          <a:p>
            <a:pPr>
              <a:lnSpc>
                <a:spcPct val="150000"/>
              </a:lnSpc>
            </a:pPr>
            <a:r>
              <a:rPr lang="en-GB" dirty="0">
                <a:effectLst/>
                <a:ea typeface="Calibri" panose="020F0502020204030204" pitchFamily="34" charset="0"/>
                <a:cs typeface="Calibri" panose="020F0502020204030204" pitchFamily="34" charset="0"/>
              </a:rPr>
              <a:t>your Son, Jesus Christ.</a:t>
            </a:r>
          </a:p>
          <a:p>
            <a:pPr>
              <a:lnSpc>
                <a:spcPct val="150000"/>
              </a:lnSpc>
              <a:spcAft>
                <a:spcPts val="1000"/>
              </a:spcAft>
            </a:pPr>
            <a:r>
              <a:rPr lang="en-GB" dirty="0">
                <a:effectLst/>
                <a:ea typeface="Calibri" panose="020F0502020204030204" pitchFamily="34" charset="0"/>
                <a:cs typeface="Calibri" panose="020F0502020204030204" pitchFamily="34" charset="0"/>
              </a:rPr>
              <a:t>Amen</a:t>
            </a:r>
          </a:p>
        </p:txBody>
      </p:sp>
      <p:sp>
        <p:nvSpPr>
          <p:cNvPr id="9" name="TextBox 8">
            <a:extLst>
              <a:ext uri="{FF2B5EF4-FFF2-40B4-BE49-F238E27FC236}">
                <a16:creationId xmlns:a16="http://schemas.microsoft.com/office/drawing/2014/main" id="{C1404B58-EB16-7756-17A7-411E23AED89A}"/>
              </a:ext>
            </a:extLst>
          </p:cNvPr>
          <p:cNvSpPr txBox="1"/>
          <p:nvPr/>
        </p:nvSpPr>
        <p:spPr>
          <a:xfrm>
            <a:off x="9216319" y="153859"/>
            <a:ext cx="1871025" cy="369332"/>
          </a:xfrm>
          <a:prstGeom prst="rect">
            <a:avLst/>
          </a:prstGeom>
          <a:noFill/>
        </p:spPr>
        <p:txBody>
          <a:bodyPr wrap="none" rtlCol="0">
            <a:spAutoFit/>
          </a:bodyPr>
          <a:lstStyle/>
          <a:p>
            <a:r>
              <a:rPr lang="en-GB" dirty="0">
                <a:ea typeface="Calibri" panose="020F0502020204030204" pitchFamily="34" charset="0"/>
                <a:cs typeface="Calibri" panose="020F0502020204030204" pitchFamily="34" charset="0"/>
              </a:rPr>
              <a:t>Prayer option 1</a:t>
            </a:r>
          </a:p>
        </p:txBody>
      </p:sp>
    </p:spTree>
    <p:extLst>
      <p:ext uri="{BB962C8B-B14F-4D97-AF65-F5344CB8AC3E}">
        <p14:creationId xmlns:p14="http://schemas.microsoft.com/office/powerpoint/2010/main" val="37475079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7901D9-9954-D579-835B-CFCD1CF4A86C}"/>
              </a:ext>
            </a:extLst>
          </p:cNvPr>
          <p:cNvSpPr txBox="1"/>
          <p:nvPr/>
        </p:nvSpPr>
        <p:spPr>
          <a:xfrm>
            <a:off x="1786995" y="1273806"/>
            <a:ext cx="7323137" cy="2341923"/>
          </a:xfrm>
          <a:prstGeom prst="rect">
            <a:avLst/>
          </a:prstGeom>
          <a:noFill/>
        </p:spPr>
        <p:txBody>
          <a:bodyPr wrap="square">
            <a:spAutoFit/>
          </a:bodyPr>
          <a:lstStyle/>
          <a:p>
            <a:pPr>
              <a:lnSpc>
                <a:spcPct val="150000"/>
              </a:lnSpc>
            </a:pPr>
            <a:r>
              <a:rPr lang="en-GB" sz="2000" dirty="0">
                <a:effectLst/>
                <a:ea typeface="Calibri" panose="020F0502020204030204" pitchFamily="34" charset="0"/>
                <a:cs typeface="Calibri" panose="020F0502020204030204" pitchFamily="34" charset="0"/>
              </a:rPr>
              <a:t>Reader		We gather in the name of the Father – </a:t>
            </a:r>
          </a:p>
          <a:p>
            <a:pPr>
              <a:lnSpc>
                <a:spcPct val="150000"/>
              </a:lnSpc>
            </a:pPr>
            <a:r>
              <a:rPr lang="en-GB" sz="2000" b="1" dirty="0">
                <a:effectLst/>
                <a:ea typeface="Calibri" panose="020F0502020204030204" pitchFamily="34" charset="0"/>
                <a:cs typeface="Calibri" panose="020F0502020204030204" pitchFamily="34" charset="0"/>
              </a:rPr>
              <a:t>All			Who creates each person</a:t>
            </a:r>
            <a:endParaRPr lang="en-GB" sz="2000" dirty="0">
              <a:effectLst/>
              <a:ea typeface="Calibri" panose="020F0502020204030204" pitchFamily="34" charset="0"/>
              <a:cs typeface="Calibri" panose="020F0502020204030204" pitchFamily="34" charset="0"/>
            </a:endParaRPr>
          </a:p>
          <a:p>
            <a:pPr indent="457200">
              <a:lnSpc>
                <a:spcPct val="150000"/>
              </a:lnSpc>
            </a:pPr>
            <a:r>
              <a:rPr lang="en-GB" sz="2000" b="1" dirty="0">
                <a:effectLst/>
                <a:ea typeface="Calibri" panose="020F0502020204030204" pitchFamily="34" charset="0"/>
                <a:cs typeface="Calibri" panose="020F0502020204030204" pitchFamily="34" charset="0"/>
              </a:rPr>
              <a:t>		unique and irreplaceable,</a:t>
            </a:r>
            <a:endParaRPr lang="en-GB" sz="2000" dirty="0">
              <a:effectLst/>
              <a:ea typeface="Calibri" panose="020F0502020204030204" pitchFamily="34" charset="0"/>
              <a:cs typeface="Calibri" panose="020F0502020204030204" pitchFamily="34" charset="0"/>
            </a:endParaRPr>
          </a:p>
          <a:p>
            <a:pPr indent="457200">
              <a:lnSpc>
                <a:spcPct val="150000"/>
              </a:lnSpc>
            </a:pPr>
            <a:r>
              <a:rPr lang="en-GB" sz="2000" b="1" dirty="0">
                <a:effectLst/>
                <a:ea typeface="Calibri" panose="020F0502020204030204" pitchFamily="34" charset="0"/>
                <a:cs typeface="Calibri" panose="020F0502020204030204" pitchFamily="34" charset="0"/>
              </a:rPr>
              <a:t>		from love,</a:t>
            </a:r>
            <a:endParaRPr lang="en-GB" sz="2000" dirty="0">
              <a:effectLst/>
              <a:ea typeface="Calibri" panose="020F0502020204030204" pitchFamily="34" charset="0"/>
              <a:cs typeface="Calibri" panose="020F0502020204030204" pitchFamily="34" charset="0"/>
            </a:endParaRPr>
          </a:p>
          <a:p>
            <a:pPr indent="457200">
              <a:lnSpc>
                <a:spcPct val="150000"/>
              </a:lnSpc>
              <a:spcAft>
                <a:spcPts val="2400"/>
              </a:spcAft>
            </a:pPr>
            <a:r>
              <a:rPr lang="en-GB" sz="2000" b="1" dirty="0">
                <a:effectLst/>
                <a:ea typeface="Calibri" panose="020F0502020204030204" pitchFamily="34" charset="0"/>
                <a:cs typeface="Calibri" panose="020F0502020204030204" pitchFamily="34" charset="0"/>
              </a:rPr>
              <a:t>		and for love. </a:t>
            </a:r>
            <a:endParaRPr lang="en-GB" sz="2000" dirty="0">
              <a:effectLst/>
              <a:ea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60F559E0-E71B-73CE-CBF5-F36D4CA92F6C}"/>
              </a:ext>
            </a:extLst>
          </p:cNvPr>
          <p:cNvSpPr txBox="1"/>
          <p:nvPr/>
        </p:nvSpPr>
        <p:spPr>
          <a:xfrm>
            <a:off x="8934097" y="119992"/>
            <a:ext cx="1620893" cy="369332"/>
          </a:xfrm>
          <a:prstGeom prst="rect">
            <a:avLst/>
          </a:prstGeom>
          <a:noFill/>
        </p:spPr>
        <p:txBody>
          <a:bodyPr wrap="none" rtlCol="0">
            <a:spAutoFit/>
          </a:bodyPr>
          <a:lstStyle/>
          <a:p>
            <a:r>
              <a:rPr lang="en-GB" dirty="0"/>
              <a:t>Prayer option 2</a:t>
            </a:r>
          </a:p>
        </p:txBody>
      </p:sp>
    </p:spTree>
    <p:extLst>
      <p:ext uri="{BB962C8B-B14F-4D97-AF65-F5344CB8AC3E}">
        <p14:creationId xmlns:p14="http://schemas.microsoft.com/office/powerpoint/2010/main" val="5424211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7901D9-9954-D579-835B-CFCD1CF4A86C}"/>
              </a:ext>
            </a:extLst>
          </p:cNvPr>
          <p:cNvSpPr txBox="1"/>
          <p:nvPr/>
        </p:nvSpPr>
        <p:spPr>
          <a:xfrm>
            <a:off x="1783641" y="1273807"/>
            <a:ext cx="6445958" cy="2352952"/>
          </a:xfrm>
          <a:prstGeom prst="rect">
            <a:avLst/>
          </a:prstGeom>
          <a:noFill/>
        </p:spPr>
        <p:txBody>
          <a:bodyPr wrap="square">
            <a:spAutoFit/>
          </a:bodyPr>
          <a:lstStyle/>
          <a:p>
            <a:pPr>
              <a:lnSpc>
                <a:spcPct val="150000"/>
              </a:lnSpc>
            </a:pPr>
            <a:r>
              <a:rPr lang="en-GB" sz="2000" dirty="0">
                <a:effectLst/>
                <a:ea typeface="Aptos" panose="020B0004020202020204" pitchFamily="34" charset="0"/>
                <a:cs typeface="Times New Roman" panose="02020603050405020304" pitchFamily="18" charset="0"/>
              </a:rPr>
              <a:t>Reader		We gather in the name of the Son – </a:t>
            </a:r>
          </a:p>
          <a:p>
            <a:pPr>
              <a:lnSpc>
                <a:spcPct val="150000"/>
              </a:lnSpc>
            </a:pPr>
            <a:r>
              <a:rPr lang="en-GB" sz="2000" b="1" dirty="0">
                <a:effectLst/>
                <a:ea typeface="Aptos" panose="020B0004020202020204" pitchFamily="34" charset="0"/>
                <a:cs typeface="Times New Roman" panose="02020603050405020304" pitchFamily="18" charset="0"/>
              </a:rPr>
              <a:t>All			Who calls us to root our lives in his</a:t>
            </a:r>
            <a:endParaRPr lang="en-GB" sz="2000" dirty="0">
              <a:effectLst/>
              <a:ea typeface="Aptos" panose="020B0004020202020204" pitchFamily="34" charset="0"/>
              <a:cs typeface="Times New Roman" panose="02020603050405020304" pitchFamily="18" charset="0"/>
            </a:endParaRPr>
          </a:p>
          <a:p>
            <a:pPr indent="457200">
              <a:lnSpc>
                <a:spcPct val="150000"/>
              </a:lnSpc>
            </a:pPr>
            <a:r>
              <a:rPr lang="en-GB" sz="2000" b="1" dirty="0">
                <a:effectLst/>
                <a:ea typeface="Aptos" panose="020B0004020202020204" pitchFamily="34" charset="0"/>
                <a:cs typeface="Times New Roman" panose="02020603050405020304" pitchFamily="18" charset="0"/>
              </a:rPr>
              <a:t>		and to bear with him, </a:t>
            </a:r>
            <a:endParaRPr lang="en-GB" sz="2000" dirty="0">
              <a:effectLst/>
              <a:ea typeface="Aptos" panose="020B0004020202020204" pitchFamily="34" charset="0"/>
              <a:cs typeface="Times New Roman" panose="02020603050405020304" pitchFamily="18" charset="0"/>
            </a:endParaRPr>
          </a:p>
          <a:p>
            <a:pPr indent="457200">
              <a:lnSpc>
                <a:spcPct val="150000"/>
              </a:lnSpc>
            </a:pPr>
            <a:r>
              <a:rPr lang="en-GB" sz="2000" b="1" dirty="0">
                <a:effectLst/>
                <a:ea typeface="Aptos" panose="020B0004020202020204" pitchFamily="34" charset="0"/>
                <a:cs typeface="Times New Roman" panose="02020603050405020304" pitchFamily="18" charset="0"/>
              </a:rPr>
              <a:t>		fruits of love and compassion</a:t>
            </a:r>
            <a:endParaRPr lang="en-GB" sz="2000" b="1" dirty="0">
              <a:ea typeface="Aptos" panose="020B0004020202020204" pitchFamily="34" charset="0"/>
              <a:cs typeface="Times New Roman" panose="02020603050405020304" pitchFamily="18" charset="0"/>
            </a:endParaRPr>
          </a:p>
          <a:p>
            <a:pPr indent="457200">
              <a:lnSpc>
                <a:spcPct val="150000"/>
              </a:lnSpc>
              <a:spcAft>
                <a:spcPts val="1000"/>
              </a:spcAft>
            </a:pPr>
            <a:r>
              <a:rPr lang="en-GB" sz="2000" b="1" dirty="0">
                <a:effectLst/>
                <a:ea typeface="Aptos" panose="020B0004020202020204" pitchFamily="34" charset="0"/>
                <a:cs typeface="Times New Roman" panose="02020603050405020304" pitchFamily="18" charset="0"/>
              </a:rPr>
              <a:t>		for the most vulnerable and in pain.</a:t>
            </a:r>
            <a:endParaRPr lang="en-GB" sz="2000" dirty="0">
              <a:effectLst/>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2038840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7901D9-9954-D579-835B-CFCD1CF4A86C}"/>
              </a:ext>
            </a:extLst>
          </p:cNvPr>
          <p:cNvSpPr txBox="1"/>
          <p:nvPr/>
        </p:nvSpPr>
        <p:spPr>
          <a:xfrm>
            <a:off x="1783643" y="1273808"/>
            <a:ext cx="10250191" cy="4111638"/>
          </a:xfrm>
          <a:prstGeom prst="rect">
            <a:avLst/>
          </a:prstGeom>
          <a:noFill/>
        </p:spPr>
        <p:txBody>
          <a:bodyPr wrap="square">
            <a:spAutoFit/>
          </a:bodyPr>
          <a:lstStyle/>
          <a:p>
            <a:pPr>
              <a:lnSpc>
                <a:spcPct val="150000"/>
              </a:lnSpc>
            </a:pPr>
            <a:r>
              <a:rPr lang="en-GB" sz="2000" dirty="0">
                <a:effectLst/>
                <a:ea typeface="Aptos" panose="020B0004020202020204" pitchFamily="34" charset="0"/>
                <a:cs typeface="Times New Roman" panose="02020603050405020304" pitchFamily="18" charset="0"/>
              </a:rPr>
              <a:t>Reader		We gather in the name of the Holy Spirit – </a:t>
            </a:r>
          </a:p>
          <a:p>
            <a:pPr>
              <a:lnSpc>
                <a:spcPct val="150000"/>
              </a:lnSpc>
            </a:pPr>
            <a:r>
              <a:rPr lang="en-GB" sz="2000" b="1" dirty="0">
                <a:effectLst/>
                <a:ea typeface="Aptos" panose="020B0004020202020204" pitchFamily="34" charset="0"/>
                <a:cs typeface="Times New Roman" panose="02020603050405020304" pitchFamily="18" charset="0"/>
              </a:rPr>
              <a:t>All			Who offers gifts in abundance to all who are open to receive them,</a:t>
            </a:r>
            <a:endParaRPr lang="en-GB" sz="2000" dirty="0">
              <a:effectLst/>
              <a:ea typeface="Aptos" panose="020B0004020202020204" pitchFamily="34" charset="0"/>
              <a:cs typeface="Times New Roman" panose="02020603050405020304" pitchFamily="18" charset="0"/>
            </a:endParaRPr>
          </a:p>
          <a:p>
            <a:pPr indent="457200">
              <a:lnSpc>
                <a:spcPct val="150000"/>
              </a:lnSpc>
            </a:pPr>
            <a:r>
              <a:rPr lang="en-GB" sz="2000" b="1" dirty="0">
                <a:effectLst/>
                <a:ea typeface="Aptos" panose="020B0004020202020204" pitchFamily="34" charset="0"/>
                <a:cs typeface="Times New Roman" panose="02020603050405020304" pitchFamily="18" charset="0"/>
              </a:rPr>
              <a:t>		and through them, </a:t>
            </a:r>
            <a:endParaRPr lang="en-GB" sz="2000" b="1" dirty="0">
              <a:ea typeface="Aptos" panose="020B0004020202020204" pitchFamily="34" charset="0"/>
              <a:cs typeface="Times New Roman" panose="02020603050405020304" pitchFamily="18" charset="0"/>
            </a:endParaRPr>
          </a:p>
          <a:p>
            <a:pPr indent="457200">
              <a:lnSpc>
                <a:spcPct val="150000"/>
              </a:lnSpc>
              <a:spcAft>
                <a:spcPts val="3000"/>
              </a:spcAft>
            </a:pPr>
            <a:r>
              <a:rPr lang="en-GB" sz="2000" b="1" dirty="0">
                <a:effectLst/>
                <a:ea typeface="Aptos" panose="020B0004020202020204" pitchFamily="34" charset="0"/>
                <a:cs typeface="Times New Roman" panose="02020603050405020304" pitchFamily="18" charset="0"/>
              </a:rPr>
              <a:t>		to bear the fruits that bring healing and peace to God’s people.</a:t>
            </a:r>
            <a:endParaRPr lang="en-GB" sz="2000" dirty="0">
              <a:effectLst/>
              <a:ea typeface="Aptos" panose="020B0004020202020204" pitchFamily="34" charset="0"/>
              <a:cs typeface="Times New Roman" panose="02020603050405020304" pitchFamily="18" charset="0"/>
            </a:endParaRPr>
          </a:p>
          <a:p>
            <a:pPr>
              <a:lnSpc>
                <a:spcPct val="150000"/>
              </a:lnSpc>
            </a:pPr>
            <a:r>
              <a:rPr lang="en-GB" sz="2000" dirty="0">
                <a:effectLst/>
                <a:ea typeface="Aptos" panose="020B0004020202020204" pitchFamily="34" charset="0"/>
                <a:cs typeface="Times New Roman" panose="02020603050405020304" pitchFamily="18" charset="0"/>
              </a:rPr>
              <a:t>Reader		We gather +in the name of the Father,</a:t>
            </a:r>
          </a:p>
          <a:p>
            <a:pPr>
              <a:lnSpc>
                <a:spcPct val="150000"/>
              </a:lnSpc>
            </a:pPr>
            <a:r>
              <a:rPr lang="en-GB" sz="2000" dirty="0">
                <a:effectLst/>
                <a:ea typeface="Aptos" panose="020B0004020202020204" pitchFamily="34" charset="0"/>
                <a:cs typeface="Times New Roman" panose="02020603050405020304" pitchFamily="18" charset="0"/>
              </a:rPr>
              <a:t>			and of the Son</a:t>
            </a:r>
          </a:p>
          <a:p>
            <a:pPr>
              <a:lnSpc>
                <a:spcPct val="150000"/>
              </a:lnSpc>
            </a:pPr>
            <a:r>
              <a:rPr lang="en-GB" sz="2000" dirty="0">
                <a:effectLst/>
                <a:ea typeface="Aptos" panose="020B0004020202020204" pitchFamily="34" charset="0"/>
                <a:cs typeface="Times New Roman" panose="02020603050405020304" pitchFamily="18" charset="0"/>
              </a:rPr>
              <a:t>			and of the Holy Spirit.</a:t>
            </a:r>
          </a:p>
          <a:p>
            <a:pPr>
              <a:lnSpc>
                <a:spcPct val="150000"/>
              </a:lnSpc>
              <a:spcAft>
                <a:spcPts val="1000"/>
              </a:spcAft>
            </a:pPr>
            <a:r>
              <a:rPr lang="en-GB" sz="2000" b="1" dirty="0">
                <a:effectLst/>
                <a:ea typeface="Aptos" panose="020B0004020202020204" pitchFamily="34" charset="0"/>
                <a:cs typeface="Times New Roman" panose="02020603050405020304" pitchFamily="18" charset="0"/>
              </a:rPr>
              <a:t>			All	Amen.</a:t>
            </a:r>
            <a:endParaRPr lang="en-GB" sz="2000" dirty="0">
              <a:effectLst/>
              <a:ea typeface="Aptos" panose="020B000402020202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60F559E0-E71B-73CE-CBF5-F36D4CA92F6C}"/>
              </a:ext>
            </a:extLst>
          </p:cNvPr>
          <p:cNvSpPr txBox="1"/>
          <p:nvPr/>
        </p:nvSpPr>
        <p:spPr>
          <a:xfrm>
            <a:off x="10412941" y="131281"/>
            <a:ext cx="1620893" cy="369332"/>
          </a:xfrm>
          <a:prstGeom prst="rect">
            <a:avLst/>
          </a:prstGeom>
          <a:noFill/>
        </p:spPr>
        <p:txBody>
          <a:bodyPr wrap="none" rtlCol="0">
            <a:spAutoFit/>
          </a:bodyPr>
          <a:lstStyle/>
          <a:p>
            <a:r>
              <a:rPr lang="en-GB" dirty="0"/>
              <a:t>Prayer option 2</a:t>
            </a:r>
          </a:p>
        </p:txBody>
      </p:sp>
    </p:spTree>
    <p:extLst>
      <p:ext uri="{BB962C8B-B14F-4D97-AF65-F5344CB8AC3E}">
        <p14:creationId xmlns:p14="http://schemas.microsoft.com/office/powerpoint/2010/main" val="21087809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2417EF1-26CD-165C-9110-224EC5ACC554}"/>
              </a:ext>
            </a:extLst>
          </p:cNvPr>
          <p:cNvSpPr txBox="1"/>
          <p:nvPr/>
        </p:nvSpPr>
        <p:spPr>
          <a:xfrm>
            <a:off x="1783643" y="1275643"/>
            <a:ext cx="3900940" cy="646331"/>
          </a:xfrm>
          <a:prstGeom prst="rect">
            <a:avLst/>
          </a:prstGeom>
          <a:noFill/>
        </p:spPr>
        <p:txBody>
          <a:bodyPr wrap="none" rtlCol="0">
            <a:spAutoFit/>
          </a:bodyPr>
          <a:lstStyle/>
          <a:p>
            <a:r>
              <a:rPr lang="en-GB" sz="3600" dirty="0"/>
              <a:t>What is happening?</a:t>
            </a:r>
          </a:p>
        </p:txBody>
      </p:sp>
      <p:sp>
        <p:nvSpPr>
          <p:cNvPr id="3" name="TextBox 2">
            <a:extLst>
              <a:ext uri="{FF2B5EF4-FFF2-40B4-BE49-F238E27FC236}">
                <a16:creationId xmlns:a16="http://schemas.microsoft.com/office/drawing/2014/main" id="{06F048BD-33F8-B054-2F35-EC861BC31DEF}"/>
              </a:ext>
            </a:extLst>
          </p:cNvPr>
          <p:cNvSpPr txBox="1"/>
          <p:nvPr/>
        </p:nvSpPr>
        <p:spPr>
          <a:xfrm>
            <a:off x="1783644" y="1998134"/>
            <a:ext cx="10453512" cy="923330"/>
          </a:xfrm>
          <a:prstGeom prst="rect">
            <a:avLst/>
          </a:prstGeom>
          <a:noFill/>
        </p:spPr>
        <p:txBody>
          <a:bodyPr wrap="square" rtlCol="0">
            <a:noAutofit/>
          </a:bodyPr>
          <a:lstStyle/>
          <a:p>
            <a:pPr marL="285750" indent="-285750">
              <a:lnSpc>
                <a:spcPct val="150000"/>
              </a:lnSpc>
              <a:spcAft>
                <a:spcPts val="1800"/>
              </a:spcAft>
              <a:buFont typeface="Arial" panose="020B0604020202020204" pitchFamily="34" charset="0"/>
              <a:buChar char="•"/>
            </a:pPr>
            <a:r>
              <a:rPr lang="en-GB" dirty="0"/>
              <a:t>Summarise what is happening – insofar as is possible.</a:t>
            </a:r>
          </a:p>
          <a:p>
            <a:pPr marL="285750" indent="-285750">
              <a:lnSpc>
                <a:spcPct val="150000"/>
              </a:lnSpc>
              <a:spcAft>
                <a:spcPts val="1800"/>
              </a:spcAft>
              <a:buFont typeface="Arial" panose="020B0604020202020204" pitchFamily="34" charset="0"/>
              <a:buChar char="•"/>
            </a:pPr>
            <a:r>
              <a:rPr lang="en-GB" dirty="0"/>
              <a:t>Include the legal and insurance limitations – but also the need to respect the confidentiality of those most closely involved.</a:t>
            </a:r>
          </a:p>
        </p:txBody>
      </p:sp>
    </p:spTree>
    <p:extLst>
      <p:ext uri="{BB962C8B-B14F-4D97-AF65-F5344CB8AC3E}">
        <p14:creationId xmlns:p14="http://schemas.microsoft.com/office/powerpoint/2010/main" val="39039864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C2749BF-E29E-DEA9-274A-B5FBCBBCFD46}"/>
              </a:ext>
            </a:extLst>
          </p:cNvPr>
          <p:cNvSpPr txBox="1"/>
          <p:nvPr/>
        </p:nvSpPr>
        <p:spPr>
          <a:xfrm>
            <a:off x="1776928" y="1289139"/>
            <a:ext cx="6580648" cy="646331"/>
          </a:xfrm>
          <a:prstGeom prst="rect">
            <a:avLst/>
          </a:prstGeom>
          <a:noFill/>
        </p:spPr>
        <p:txBody>
          <a:bodyPr wrap="none" rtlCol="0">
            <a:spAutoFit/>
          </a:bodyPr>
          <a:lstStyle/>
          <a:p>
            <a:r>
              <a:rPr lang="en-GB" sz="3600" dirty="0">
                <a:latin typeface="+mj-lt"/>
              </a:rPr>
              <a:t>Preparing</a:t>
            </a:r>
            <a:r>
              <a:rPr lang="en-GB" sz="3200" dirty="0">
                <a:latin typeface="+mj-lt"/>
              </a:rPr>
              <a:t> to enter the meeting</a:t>
            </a:r>
          </a:p>
        </p:txBody>
      </p:sp>
      <p:sp>
        <p:nvSpPr>
          <p:cNvPr id="3" name="TextBox 2">
            <a:extLst>
              <a:ext uri="{FF2B5EF4-FFF2-40B4-BE49-F238E27FC236}">
                <a16:creationId xmlns:a16="http://schemas.microsoft.com/office/drawing/2014/main" id="{38BBF1AD-EA75-51E8-2DC1-96028931E33E}"/>
              </a:ext>
            </a:extLst>
          </p:cNvPr>
          <p:cNvSpPr txBox="1"/>
          <p:nvPr/>
        </p:nvSpPr>
        <p:spPr>
          <a:xfrm>
            <a:off x="1776928" y="2004920"/>
            <a:ext cx="9357918" cy="870688"/>
          </a:xfrm>
          <a:prstGeom prst="rect">
            <a:avLst/>
          </a:prstGeom>
          <a:noFill/>
        </p:spPr>
        <p:txBody>
          <a:bodyPr wrap="square" rtlCol="0">
            <a:spAutoFit/>
          </a:bodyPr>
          <a:lstStyle/>
          <a:p>
            <a:pPr>
              <a:lnSpc>
                <a:spcPct val="150000"/>
              </a:lnSpc>
            </a:pPr>
            <a:r>
              <a:rPr lang="en-GB" dirty="0"/>
              <a:t>Describe here how you have chosen to offer a ritual of laying down negativity and/ or offering a sign of hope.</a:t>
            </a:r>
          </a:p>
        </p:txBody>
      </p:sp>
    </p:spTree>
    <p:extLst>
      <p:ext uri="{BB962C8B-B14F-4D97-AF65-F5344CB8AC3E}">
        <p14:creationId xmlns:p14="http://schemas.microsoft.com/office/powerpoint/2010/main" val="167312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EC14166-F9CA-713A-4302-6FA56498DB0B}"/>
              </a:ext>
            </a:extLst>
          </p:cNvPr>
          <p:cNvSpPr txBox="1"/>
          <p:nvPr/>
        </p:nvSpPr>
        <p:spPr>
          <a:xfrm>
            <a:off x="1783644" y="1992574"/>
            <a:ext cx="9358490" cy="3393686"/>
          </a:xfrm>
          <a:prstGeom prst="rect">
            <a:avLst/>
          </a:prstGeom>
          <a:noFill/>
        </p:spPr>
        <p:txBody>
          <a:bodyPr wrap="square">
            <a:spAutoFit/>
          </a:bodyPr>
          <a:lstStyle/>
          <a:p>
            <a:pPr>
              <a:lnSpc>
                <a:spcPct val="150000"/>
              </a:lnSpc>
            </a:pPr>
            <a:r>
              <a:rPr lang="en-GB" sz="2000" dirty="0">
                <a:effectLst/>
                <a:ea typeface="Aptos" panose="020B0004020202020204" pitchFamily="34" charset="0"/>
                <a:cs typeface="Times New Roman" panose="02020603050405020304" pitchFamily="18" charset="0"/>
              </a:rPr>
              <a:t>Pope Francis wrote in </a:t>
            </a:r>
            <a:r>
              <a:rPr lang="en-GB" sz="2000" i="1" dirty="0" err="1">
                <a:effectLst/>
                <a:ea typeface="Aptos" panose="020B0004020202020204" pitchFamily="34" charset="0"/>
                <a:cs typeface="Times New Roman" panose="02020603050405020304" pitchFamily="18" charset="0"/>
              </a:rPr>
              <a:t>Evangelii</a:t>
            </a:r>
            <a:r>
              <a:rPr lang="en-GB" sz="2000" i="1" dirty="0">
                <a:effectLst/>
                <a:ea typeface="Aptos" panose="020B0004020202020204" pitchFamily="34" charset="0"/>
                <a:cs typeface="Times New Roman" panose="02020603050405020304" pitchFamily="18" charset="0"/>
              </a:rPr>
              <a:t> Gaudium</a:t>
            </a:r>
            <a:r>
              <a:rPr lang="en-GB" sz="2000" dirty="0">
                <a:effectLst/>
                <a:ea typeface="Aptos" panose="020B0004020202020204" pitchFamily="34" charset="0"/>
                <a:cs typeface="Times New Roman" panose="02020603050405020304" pitchFamily="18" charset="0"/>
              </a:rPr>
              <a:t>:</a:t>
            </a:r>
          </a:p>
          <a:p>
            <a:pPr>
              <a:lnSpc>
                <a:spcPct val="150000"/>
              </a:lnSpc>
              <a:spcAft>
                <a:spcPts val="1000"/>
              </a:spcAft>
            </a:pPr>
            <a:r>
              <a:rPr lang="en-GB" sz="2000" dirty="0">
                <a:effectLst/>
                <a:ea typeface="Aptos" panose="020B0004020202020204" pitchFamily="34" charset="0"/>
                <a:cs typeface="Times New Roman" panose="02020603050405020304" pitchFamily="18" charset="0"/>
              </a:rPr>
              <a:t>In a culture paradoxically suffering from anonymity and at the same time obsessed with the details of other people’s lives, shamelessly given over to morbid curiosity, the Church must look more closely and sympathetically at others whenever necessary.</a:t>
            </a:r>
          </a:p>
          <a:p>
            <a:pPr>
              <a:lnSpc>
                <a:spcPct val="150000"/>
              </a:lnSpc>
              <a:spcAft>
                <a:spcPts val="1000"/>
              </a:spcAft>
            </a:pPr>
            <a:r>
              <a:rPr lang="en-GB" sz="2000" dirty="0">
                <a:effectLst/>
                <a:ea typeface="Aptos" panose="020B0004020202020204" pitchFamily="34" charset="0"/>
                <a:cs typeface="Times New Roman" panose="02020603050405020304" pitchFamily="18" charset="0"/>
              </a:rPr>
              <a:t>In our world, ordained ministers and other pastoral workers can make present the fragrance of Christ’s closeness and his personal gaze. </a:t>
            </a:r>
          </a:p>
        </p:txBody>
      </p:sp>
      <p:sp>
        <p:nvSpPr>
          <p:cNvPr id="4" name="TextBox 3">
            <a:extLst>
              <a:ext uri="{FF2B5EF4-FFF2-40B4-BE49-F238E27FC236}">
                <a16:creationId xmlns:a16="http://schemas.microsoft.com/office/drawing/2014/main" id="{F44BB4CA-B75D-73DD-6A03-5BC4984D4669}"/>
              </a:ext>
            </a:extLst>
          </p:cNvPr>
          <p:cNvSpPr txBox="1"/>
          <p:nvPr/>
        </p:nvSpPr>
        <p:spPr>
          <a:xfrm>
            <a:off x="1783643" y="1275645"/>
            <a:ext cx="4918334" cy="646331"/>
          </a:xfrm>
          <a:prstGeom prst="rect">
            <a:avLst/>
          </a:prstGeom>
          <a:noFill/>
        </p:spPr>
        <p:txBody>
          <a:bodyPr wrap="none" rtlCol="0">
            <a:spAutoFit/>
          </a:bodyPr>
          <a:lstStyle/>
          <a:p>
            <a:r>
              <a:rPr lang="en-GB" sz="3600" dirty="0"/>
              <a:t>Group Conversations</a:t>
            </a:r>
          </a:p>
        </p:txBody>
      </p:sp>
    </p:spTree>
    <p:extLst>
      <p:ext uri="{BB962C8B-B14F-4D97-AF65-F5344CB8AC3E}">
        <p14:creationId xmlns:p14="http://schemas.microsoft.com/office/powerpoint/2010/main" val="29853200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EC14166-F9CA-713A-4302-6FA56498DB0B}"/>
              </a:ext>
            </a:extLst>
          </p:cNvPr>
          <p:cNvSpPr txBox="1"/>
          <p:nvPr/>
        </p:nvSpPr>
        <p:spPr>
          <a:xfrm>
            <a:off x="1783643" y="1992574"/>
            <a:ext cx="9358490" cy="3521926"/>
          </a:xfrm>
          <a:prstGeom prst="rect">
            <a:avLst/>
          </a:prstGeom>
          <a:noFill/>
        </p:spPr>
        <p:txBody>
          <a:bodyPr wrap="square">
            <a:spAutoFit/>
          </a:bodyPr>
          <a:lstStyle/>
          <a:p>
            <a:pPr>
              <a:lnSpc>
                <a:spcPct val="150000"/>
              </a:lnSpc>
              <a:spcAft>
                <a:spcPts val="1000"/>
              </a:spcAft>
            </a:pPr>
            <a:r>
              <a:rPr lang="en-GB" sz="2000" dirty="0">
                <a:effectLst/>
                <a:ea typeface="Aptos" panose="020B0004020202020204" pitchFamily="34" charset="0"/>
                <a:cs typeface="Times New Roman" panose="02020603050405020304" pitchFamily="18" charset="0"/>
              </a:rPr>
              <a:t>The Church will have to initiate everyone – priests, religious and laity – into this “art of accompaniment” which teaches us to remove our sandals before the sacred ground of the other (cf. Ex 3:5). </a:t>
            </a:r>
          </a:p>
          <a:p>
            <a:pPr>
              <a:lnSpc>
                <a:spcPct val="150000"/>
              </a:lnSpc>
              <a:spcAft>
                <a:spcPts val="1000"/>
              </a:spcAft>
            </a:pPr>
            <a:r>
              <a:rPr lang="en-GB" sz="2000" dirty="0">
                <a:effectLst/>
                <a:ea typeface="Aptos" panose="020B0004020202020204" pitchFamily="34" charset="0"/>
                <a:cs typeface="Times New Roman" panose="02020603050405020304" pitchFamily="18" charset="0"/>
              </a:rPr>
              <a:t>The pace of this accompaniment must be steady and reassuring, reflecting our closeness and our compassionate gaze which also heals, liberates and encourages growth in the Christian life.’ </a:t>
            </a:r>
          </a:p>
          <a:p>
            <a:pPr algn="r">
              <a:lnSpc>
                <a:spcPct val="150000"/>
              </a:lnSpc>
              <a:spcAft>
                <a:spcPts val="1000"/>
              </a:spcAft>
            </a:pPr>
            <a:r>
              <a:rPr lang="en-GB" sz="2000" i="1" dirty="0">
                <a:effectLst/>
                <a:ea typeface="Aptos" panose="020B0004020202020204" pitchFamily="34" charset="0"/>
                <a:cs typeface="Times New Roman" panose="02020603050405020304" pitchFamily="18" charset="0"/>
              </a:rPr>
              <a:t>(</a:t>
            </a:r>
            <a:r>
              <a:rPr lang="en-GB" sz="2000" i="1" dirty="0" err="1">
                <a:effectLst/>
                <a:ea typeface="Aptos" panose="020B0004020202020204" pitchFamily="34" charset="0"/>
                <a:cs typeface="Times New Roman" panose="02020603050405020304" pitchFamily="18" charset="0"/>
              </a:rPr>
              <a:t>Evangelii</a:t>
            </a:r>
            <a:r>
              <a:rPr lang="en-GB" sz="2000" i="1" dirty="0">
                <a:effectLst/>
                <a:ea typeface="Aptos" panose="020B0004020202020204" pitchFamily="34" charset="0"/>
                <a:cs typeface="Times New Roman" panose="02020603050405020304" pitchFamily="18" charset="0"/>
              </a:rPr>
              <a:t> Gaudium #169)</a:t>
            </a:r>
            <a:endParaRPr lang="en-GB" sz="2000" dirty="0">
              <a:effectLst/>
              <a:ea typeface="Aptos" panose="020B000402020202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F44BB4CA-B75D-73DD-6A03-5BC4984D4669}"/>
              </a:ext>
            </a:extLst>
          </p:cNvPr>
          <p:cNvSpPr txBox="1"/>
          <p:nvPr/>
        </p:nvSpPr>
        <p:spPr>
          <a:xfrm>
            <a:off x="1783643" y="1275645"/>
            <a:ext cx="4918334" cy="646331"/>
          </a:xfrm>
          <a:prstGeom prst="rect">
            <a:avLst/>
          </a:prstGeom>
          <a:noFill/>
        </p:spPr>
        <p:txBody>
          <a:bodyPr wrap="none" rtlCol="0">
            <a:spAutoFit/>
          </a:bodyPr>
          <a:lstStyle/>
          <a:p>
            <a:r>
              <a:rPr lang="en-GB" sz="3600" dirty="0"/>
              <a:t>Group Conversations</a:t>
            </a:r>
          </a:p>
        </p:txBody>
      </p:sp>
    </p:spTree>
    <p:extLst>
      <p:ext uri="{BB962C8B-B14F-4D97-AF65-F5344CB8AC3E}">
        <p14:creationId xmlns:p14="http://schemas.microsoft.com/office/powerpoint/2010/main" val="38818568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EC14166-F9CA-713A-4302-6FA56498DB0B}"/>
              </a:ext>
            </a:extLst>
          </p:cNvPr>
          <p:cNvSpPr txBox="1"/>
          <p:nvPr/>
        </p:nvSpPr>
        <p:spPr>
          <a:xfrm>
            <a:off x="1783643" y="2000999"/>
            <a:ext cx="9358490" cy="4034887"/>
          </a:xfrm>
          <a:prstGeom prst="rect">
            <a:avLst/>
          </a:prstGeom>
          <a:noFill/>
        </p:spPr>
        <p:txBody>
          <a:bodyPr wrap="square">
            <a:spAutoFit/>
          </a:bodyPr>
          <a:lstStyle/>
          <a:p>
            <a:pPr>
              <a:lnSpc>
                <a:spcPct val="150000"/>
              </a:lnSpc>
              <a:spcAft>
                <a:spcPts val="1000"/>
              </a:spcAft>
            </a:pPr>
            <a:r>
              <a:rPr lang="en-US" sz="2000" dirty="0">
                <a:effectLst/>
                <a:ea typeface="Aptos" panose="020B0004020202020204" pitchFamily="34" charset="0"/>
                <a:cs typeface="Times New Roman" panose="02020603050405020304" pitchFamily="18" charset="0"/>
              </a:rPr>
              <a:t>Our conversations are, therefore, to be in the spirit of accompaniment:</a:t>
            </a:r>
          </a:p>
          <a:p>
            <a:pPr marL="342900" indent="-342900">
              <a:lnSpc>
                <a:spcPct val="150000"/>
              </a:lnSpc>
              <a:spcAft>
                <a:spcPts val="1000"/>
              </a:spcAft>
              <a:buFont typeface="Arial" panose="020B0604020202020204" pitchFamily="34" charset="0"/>
              <a:buChar char="•"/>
            </a:pPr>
            <a:r>
              <a:rPr lang="en-US" sz="2000" dirty="0">
                <a:effectLst/>
                <a:ea typeface="Aptos" panose="020B0004020202020204" pitchFamily="34" charset="0"/>
                <a:cs typeface="Times New Roman" panose="02020603050405020304" pitchFamily="18" charset="0"/>
              </a:rPr>
              <a:t>Confidential</a:t>
            </a:r>
          </a:p>
          <a:p>
            <a:pPr marL="342900" indent="-342900">
              <a:lnSpc>
                <a:spcPct val="150000"/>
              </a:lnSpc>
              <a:spcAft>
                <a:spcPts val="1000"/>
              </a:spcAft>
              <a:buFont typeface="Arial" panose="020B0604020202020204" pitchFamily="34" charset="0"/>
              <a:buChar char="•"/>
            </a:pPr>
            <a:r>
              <a:rPr lang="en-US" sz="2000" dirty="0">
                <a:effectLst/>
                <a:ea typeface="Aptos" panose="020B0004020202020204" pitchFamily="34" charset="0"/>
                <a:cs typeface="Times New Roman" panose="02020603050405020304" pitchFamily="18" charset="0"/>
              </a:rPr>
              <a:t>Compassionate</a:t>
            </a:r>
          </a:p>
          <a:p>
            <a:pPr marL="342900" indent="-342900">
              <a:lnSpc>
                <a:spcPct val="150000"/>
              </a:lnSpc>
              <a:spcAft>
                <a:spcPts val="1000"/>
              </a:spcAft>
              <a:buFont typeface="Arial" panose="020B0604020202020204" pitchFamily="34" charset="0"/>
              <a:buChar char="•"/>
            </a:pPr>
            <a:r>
              <a:rPr lang="en-US" sz="2000" dirty="0">
                <a:effectLst/>
                <a:ea typeface="Aptos" panose="020B0004020202020204" pitchFamily="34" charset="0"/>
                <a:cs typeface="Times New Roman" panose="02020603050405020304" pitchFamily="18" charset="0"/>
              </a:rPr>
              <a:t>Non-judgmental</a:t>
            </a:r>
            <a:endParaRPr lang="en-US" sz="2000" dirty="0">
              <a:ea typeface="Aptos" panose="020B0004020202020204" pitchFamily="34" charset="0"/>
              <a:cs typeface="Times New Roman" panose="02020603050405020304" pitchFamily="18" charset="0"/>
            </a:endParaRPr>
          </a:p>
          <a:p>
            <a:pPr marL="342900" indent="-342900">
              <a:lnSpc>
                <a:spcPct val="150000"/>
              </a:lnSpc>
              <a:spcAft>
                <a:spcPts val="1000"/>
              </a:spcAft>
              <a:buFont typeface="Arial" panose="020B0604020202020204" pitchFamily="34" charset="0"/>
              <a:buChar char="•"/>
            </a:pPr>
            <a:r>
              <a:rPr lang="en-US" sz="2000" dirty="0">
                <a:effectLst/>
                <a:ea typeface="Aptos" panose="020B0004020202020204" pitchFamily="34" charset="0"/>
                <a:cs typeface="Times New Roman" panose="02020603050405020304" pitchFamily="18" charset="0"/>
              </a:rPr>
              <a:t>Respectful</a:t>
            </a:r>
            <a:endParaRPr lang="en-US" sz="2000" dirty="0">
              <a:ea typeface="Aptos" panose="020B0004020202020204" pitchFamily="34" charset="0"/>
              <a:cs typeface="Times New Roman" panose="02020603050405020304" pitchFamily="18" charset="0"/>
            </a:endParaRPr>
          </a:p>
          <a:p>
            <a:pPr marL="342900" indent="-342900">
              <a:lnSpc>
                <a:spcPct val="150000"/>
              </a:lnSpc>
              <a:spcAft>
                <a:spcPts val="1000"/>
              </a:spcAft>
              <a:buFont typeface="Arial" panose="020B0604020202020204" pitchFamily="34" charset="0"/>
              <a:buChar char="•"/>
            </a:pPr>
            <a:r>
              <a:rPr lang="en-US" sz="2000" dirty="0">
                <a:ea typeface="Aptos" panose="020B0004020202020204" pitchFamily="34" charset="0"/>
                <a:cs typeface="Times New Roman" panose="02020603050405020304" pitchFamily="18" charset="0"/>
              </a:rPr>
              <a:t>“make present the fragrance of Christ”</a:t>
            </a:r>
          </a:p>
          <a:p>
            <a:pPr marL="342900" indent="-342900">
              <a:lnSpc>
                <a:spcPct val="150000"/>
              </a:lnSpc>
              <a:spcAft>
                <a:spcPts val="1000"/>
              </a:spcAft>
              <a:buFont typeface="Arial" panose="020B0604020202020204" pitchFamily="34" charset="0"/>
              <a:buChar char="•"/>
            </a:pPr>
            <a:r>
              <a:rPr lang="en-US" sz="2000" dirty="0">
                <a:effectLst/>
                <a:ea typeface="Aptos" panose="020B0004020202020204" pitchFamily="34" charset="0"/>
                <a:cs typeface="Times New Roman" panose="02020603050405020304" pitchFamily="18" charset="0"/>
              </a:rPr>
              <a:t>And….?</a:t>
            </a:r>
          </a:p>
        </p:txBody>
      </p:sp>
      <p:sp>
        <p:nvSpPr>
          <p:cNvPr id="4" name="TextBox 3">
            <a:extLst>
              <a:ext uri="{FF2B5EF4-FFF2-40B4-BE49-F238E27FC236}">
                <a16:creationId xmlns:a16="http://schemas.microsoft.com/office/drawing/2014/main" id="{F44BB4CA-B75D-73DD-6A03-5BC4984D4669}"/>
              </a:ext>
            </a:extLst>
          </p:cNvPr>
          <p:cNvSpPr txBox="1"/>
          <p:nvPr/>
        </p:nvSpPr>
        <p:spPr>
          <a:xfrm>
            <a:off x="1783643" y="1275645"/>
            <a:ext cx="4918334" cy="646331"/>
          </a:xfrm>
          <a:prstGeom prst="rect">
            <a:avLst/>
          </a:prstGeom>
          <a:noFill/>
        </p:spPr>
        <p:txBody>
          <a:bodyPr wrap="none" rtlCol="0">
            <a:spAutoFit/>
          </a:bodyPr>
          <a:lstStyle/>
          <a:p>
            <a:r>
              <a:rPr lang="en-GB" sz="3600" dirty="0"/>
              <a:t>Group Conversations</a:t>
            </a:r>
          </a:p>
        </p:txBody>
      </p:sp>
    </p:spTree>
    <p:extLst>
      <p:ext uri="{BB962C8B-B14F-4D97-AF65-F5344CB8AC3E}">
        <p14:creationId xmlns:p14="http://schemas.microsoft.com/office/powerpoint/2010/main" val="3521750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73C192D-C8AB-7787-11CD-7286542CD84F}"/>
              </a:ext>
            </a:extLst>
          </p:cNvPr>
          <p:cNvSpPr txBox="1"/>
          <p:nvPr/>
        </p:nvSpPr>
        <p:spPr>
          <a:xfrm>
            <a:off x="1783643" y="1993242"/>
            <a:ext cx="8760178" cy="2803781"/>
          </a:xfrm>
          <a:prstGeom prst="rect">
            <a:avLst/>
          </a:prstGeom>
          <a:noFill/>
        </p:spPr>
        <p:txBody>
          <a:bodyPr wrap="square">
            <a:spAutoFit/>
          </a:bodyPr>
          <a:lstStyle/>
          <a:p>
            <a:pPr marL="285750" indent="-285750">
              <a:lnSpc>
                <a:spcPct val="150000"/>
              </a:lnSpc>
              <a:spcAft>
                <a:spcPts val="3600"/>
              </a:spcAft>
              <a:buFont typeface="Arial" panose="020B0604020202020204" pitchFamily="34" charset="0"/>
              <a:buChar char="•"/>
            </a:pPr>
            <a:r>
              <a:rPr lang="en-US" sz="2000" dirty="0"/>
              <a:t>Introductions – name, parish and any parish roles.</a:t>
            </a:r>
          </a:p>
          <a:p>
            <a:pPr marL="285750" indent="-285750">
              <a:lnSpc>
                <a:spcPct val="150000"/>
              </a:lnSpc>
              <a:spcAft>
                <a:spcPts val="3600"/>
              </a:spcAft>
              <a:buFont typeface="Arial" panose="020B0604020202020204" pitchFamily="34" charset="0"/>
              <a:buChar char="•"/>
            </a:pPr>
            <a:r>
              <a:rPr lang="en-US" sz="2000" dirty="0"/>
              <a:t>What are our initial reactions to what we have heard?</a:t>
            </a:r>
          </a:p>
          <a:p>
            <a:pPr marL="285750" indent="-285750">
              <a:lnSpc>
                <a:spcPct val="150000"/>
              </a:lnSpc>
              <a:spcAft>
                <a:spcPts val="3600"/>
              </a:spcAft>
              <a:buFont typeface="Arial" panose="020B0604020202020204" pitchFamily="34" charset="0"/>
              <a:buChar char="•"/>
            </a:pPr>
            <a:r>
              <a:rPr lang="en-US" sz="2000" dirty="0"/>
              <a:t>What do we hope will happen during the course of the session/ day?  How can we help to make that happen? </a:t>
            </a:r>
          </a:p>
        </p:txBody>
      </p:sp>
      <p:sp>
        <p:nvSpPr>
          <p:cNvPr id="6" name="TextBox 5">
            <a:extLst>
              <a:ext uri="{FF2B5EF4-FFF2-40B4-BE49-F238E27FC236}">
                <a16:creationId xmlns:a16="http://schemas.microsoft.com/office/drawing/2014/main" id="{37312508-5559-9A08-4A6F-B98899528FCC}"/>
              </a:ext>
            </a:extLst>
          </p:cNvPr>
          <p:cNvSpPr txBox="1"/>
          <p:nvPr/>
        </p:nvSpPr>
        <p:spPr>
          <a:xfrm>
            <a:off x="1783643" y="1275645"/>
            <a:ext cx="4918334" cy="646331"/>
          </a:xfrm>
          <a:prstGeom prst="rect">
            <a:avLst/>
          </a:prstGeom>
          <a:noFill/>
        </p:spPr>
        <p:txBody>
          <a:bodyPr wrap="none" rtlCol="0">
            <a:spAutoFit/>
          </a:bodyPr>
          <a:lstStyle/>
          <a:p>
            <a:r>
              <a:rPr lang="en-GB" sz="3600" dirty="0"/>
              <a:t>Group Conversations</a:t>
            </a:r>
          </a:p>
        </p:txBody>
      </p:sp>
    </p:spTree>
    <p:extLst>
      <p:ext uri="{BB962C8B-B14F-4D97-AF65-F5344CB8AC3E}">
        <p14:creationId xmlns:p14="http://schemas.microsoft.com/office/powerpoint/2010/main" val="26611231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D52DA7C-8A31-31D3-82E4-E215FFD1747B}"/>
              </a:ext>
            </a:extLst>
          </p:cNvPr>
          <p:cNvSpPr txBox="1"/>
          <p:nvPr/>
        </p:nvSpPr>
        <p:spPr>
          <a:xfrm>
            <a:off x="1783644" y="1273455"/>
            <a:ext cx="9358489" cy="6010556"/>
          </a:xfrm>
          <a:prstGeom prst="rect">
            <a:avLst/>
          </a:prstGeom>
          <a:noFill/>
        </p:spPr>
        <p:txBody>
          <a:bodyPr wrap="square">
            <a:spAutoFit/>
          </a:bodyPr>
          <a:lstStyle/>
          <a:p>
            <a:pPr>
              <a:lnSpc>
                <a:spcPct val="150000"/>
              </a:lnSpc>
            </a:pPr>
            <a:r>
              <a:rPr lang="en-US" dirty="0"/>
              <a:t>Jesus said,</a:t>
            </a:r>
          </a:p>
          <a:p>
            <a:pPr>
              <a:lnSpc>
                <a:spcPct val="150000"/>
              </a:lnSpc>
              <a:spcAft>
                <a:spcPts val="1200"/>
              </a:spcAft>
            </a:pPr>
            <a:r>
              <a:rPr lang="en-US" dirty="0"/>
              <a:t>“I am the true vine, and my Father is the vine-grower. He removes every branch in me that bears no fruit. Every branch that bears fruit he prunes to make it bear more fruit. You have already been cleansed by the word that I have spoken to you. Abide in me as I abide in you. Just as the branch cannot bear fruit by itself unless it abides in the vine, neither can you unless you abide in me. </a:t>
            </a:r>
          </a:p>
          <a:p>
            <a:pPr>
              <a:lnSpc>
                <a:spcPct val="150000"/>
              </a:lnSpc>
            </a:pPr>
            <a:r>
              <a:rPr lang="en-US" dirty="0"/>
              <a:t>I am the vine, you are the branches. Those who abide in me and I in them bear much fruit, because apart from me you can do nothing. Whoever does not abide in me is thrown away like a branch and withers; such branches are gathered, thrown into the fire, and burned. If you abide in me, and my words abide in you, ask for whatever you wish, and it will be done for you. My Father is glorified by this, that you bear much fruit and become my disciples.”</a:t>
            </a:r>
          </a:p>
          <a:p>
            <a:pPr algn="r">
              <a:lnSpc>
                <a:spcPct val="150000"/>
              </a:lnSpc>
            </a:pPr>
            <a:r>
              <a:rPr lang="en-US" i="1" dirty="0"/>
              <a:t>John 15: 1-8 </a:t>
            </a:r>
          </a:p>
          <a:p>
            <a:pPr>
              <a:lnSpc>
                <a:spcPct val="150000"/>
              </a:lnSpc>
            </a:pPr>
            <a:endParaRPr lang="en-US" dirty="0"/>
          </a:p>
        </p:txBody>
      </p:sp>
    </p:spTree>
    <p:extLst>
      <p:ext uri="{BB962C8B-B14F-4D97-AF65-F5344CB8AC3E}">
        <p14:creationId xmlns:p14="http://schemas.microsoft.com/office/powerpoint/2010/main" val="28838663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8DDDDCF-4E73-65FF-76D6-1C5D775F52B8}"/>
              </a:ext>
            </a:extLst>
          </p:cNvPr>
          <p:cNvSpPr txBox="1"/>
          <p:nvPr/>
        </p:nvSpPr>
        <p:spPr>
          <a:xfrm>
            <a:off x="1738490" y="1275645"/>
            <a:ext cx="9898864" cy="400110"/>
          </a:xfrm>
          <a:prstGeom prst="rect">
            <a:avLst/>
          </a:prstGeom>
          <a:noFill/>
        </p:spPr>
        <p:txBody>
          <a:bodyPr wrap="none" rtlCol="0">
            <a:spAutoFit/>
          </a:bodyPr>
          <a:lstStyle/>
          <a:p>
            <a:r>
              <a:rPr lang="en-GB" sz="2000" dirty="0">
                <a:solidFill>
                  <a:srgbClr val="FFFFFF"/>
                </a:solidFill>
              </a:rPr>
              <a:t>St Paul identifies some of the fruits of the Holy Spirit which Jesus calls us to bear.</a:t>
            </a:r>
          </a:p>
        </p:txBody>
      </p:sp>
      <p:sp>
        <p:nvSpPr>
          <p:cNvPr id="5" name="TextBox 4">
            <a:extLst>
              <a:ext uri="{FF2B5EF4-FFF2-40B4-BE49-F238E27FC236}">
                <a16:creationId xmlns:a16="http://schemas.microsoft.com/office/drawing/2014/main" id="{24478D8C-5999-2D7D-FFB0-301893462927}"/>
              </a:ext>
            </a:extLst>
          </p:cNvPr>
          <p:cNvSpPr txBox="1"/>
          <p:nvPr/>
        </p:nvSpPr>
        <p:spPr>
          <a:xfrm>
            <a:off x="1788365" y="1711477"/>
            <a:ext cx="2957687" cy="3970318"/>
          </a:xfrm>
          <a:prstGeom prst="rect">
            <a:avLst/>
          </a:prstGeom>
          <a:noFill/>
        </p:spPr>
        <p:txBody>
          <a:bodyPr wrap="square">
            <a:spAutoFit/>
          </a:bodyPr>
          <a:lstStyle/>
          <a:p>
            <a:pPr marL="285750" indent="-285750">
              <a:spcBef>
                <a:spcPct val="20000"/>
              </a:spcBef>
              <a:spcAft>
                <a:spcPts val="600"/>
              </a:spcAft>
              <a:buClr>
                <a:schemeClr val="tx2"/>
              </a:buClr>
              <a:buSzPct val="70000"/>
              <a:buFont typeface="Arial" panose="020B0604020202020204" pitchFamily="34" charset="0"/>
              <a:buChar char="•"/>
            </a:pPr>
            <a:r>
              <a:rPr lang="en-US" sz="2000" dirty="0">
                <a:ln>
                  <a:solidFill>
                    <a:schemeClr val="bg1">
                      <a:lumMod val="75000"/>
                      <a:lumOff val="25000"/>
                      <a:alpha val="10000"/>
                    </a:schemeClr>
                  </a:solidFill>
                </a:ln>
                <a:solidFill>
                  <a:srgbClr val="FFFFFF"/>
                </a:solidFill>
              </a:rPr>
              <a:t>Love</a:t>
            </a:r>
          </a:p>
          <a:p>
            <a:pPr marL="285750" indent="-285750">
              <a:spcBef>
                <a:spcPct val="20000"/>
              </a:spcBef>
              <a:spcAft>
                <a:spcPts val="600"/>
              </a:spcAft>
              <a:buClr>
                <a:schemeClr val="tx2"/>
              </a:buClr>
              <a:buSzPct val="70000"/>
              <a:buFont typeface="Arial" panose="020B0604020202020204" pitchFamily="34" charset="0"/>
              <a:buChar char="•"/>
            </a:pPr>
            <a:r>
              <a:rPr lang="en-US" sz="2000" dirty="0">
                <a:ln>
                  <a:solidFill>
                    <a:schemeClr val="bg1">
                      <a:lumMod val="75000"/>
                      <a:lumOff val="25000"/>
                      <a:alpha val="10000"/>
                    </a:schemeClr>
                  </a:solidFill>
                </a:ln>
                <a:solidFill>
                  <a:srgbClr val="FFFFFF"/>
                </a:solidFill>
              </a:rPr>
              <a:t>Joy</a:t>
            </a:r>
          </a:p>
          <a:p>
            <a:pPr marL="285750" indent="-285750">
              <a:spcBef>
                <a:spcPct val="20000"/>
              </a:spcBef>
              <a:spcAft>
                <a:spcPts val="600"/>
              </a:spcAft>
              <a:buClr>
                <a:schemeClr val="tx2"/>
              </a:buClr>
              <a:buSzPct val="70000"/>
              <a:buFont typeface="Arial" panose="020B0604020202020204" pitchFamily="34" charset="0"/>
              <a:buChar char="•"/>
            </a:pPr>
            <a:r>
              <a:rPr lang="en-US" sz="2000" dirty="0">
                <a:ln>
                  <a:solidFill>
                    <a:schemeClr val="bg1">
                      <a:lumMod val="75000"/>
                      <a:lumOff val="25000"/>
                      <a:alpha val="10000"/>
                    </a:schemeClr>
                  </a:solidFill>
                </a:ln>
                <a:solidFill>
                  <a:srgbClr val="FFFFFF"/>
                </a:solidFill>
              </a:rPr>
              <a:t>Peace </a:t>
            </a:r>
          </a:p>
          <a:p>
            <a:pPr marL="285750" indent="-285750">
              <a:spcBef>
                <a:spcPct val="20000"/>
              </a:spcBef>
              <a:spcAft>
                <a:spcPts val="600"/>
              </a:spcAft>
              <a:buClr>
                <a:schemeClr val="tx2"/>
              </a:buClr>
              <a:buSzPct val="70000"/>
              <a:buFont typeface="Arial" panose="020B0604020202020204" pitchFamily="34" charset="0"/>
              <a:buChar char="•"/>
            </a:pPr>
            <a:r>
              <a:rPr lang="en-US" sz="2000" dirty="0">
                <a:ln>
                  <a:solidFill>
                    <a:schemeClr val="bg1">
                      <a:lumMod val="75000"/>
                      <a:lumOff val="25000"/>
                      <a:alpha val="10000"/>
                    </a:schemeClr>
                  </a:solidFill>
                </a:ln>
                <a:solidFill>
                  <a:srgbClr val="FFFFFF"/>
                </a:solidFill>
              </a:rPr>
              <a:t>Patience </a:t>
            </a:r>
          </a:p>
          <a:p>
            <a:pPr marL="285750" indent="-285750">
              <a:spcBef>
                <a:spcPct val="20000"/>
              </a:spcBef>
              <a:spcAft>
                <a:spcPts val="600"/>
              </a:spcAft>
              <a:buClr>
                <a:schemeClr val="tx2"/>
              </a:buClr>
              <a:buSzPct val="70000"/>
              <a:buFont typeface="Arial" panose="020B0604020202020204" pitchFamily="34" charset="0"/>
              <a:buChar char="•"/>
            </a:pPr>
            <a:r>
              <a:rPr lang="en-US" sz="2000" dirty="0">
                <a:ln>
                  <a:solidFill>
                    <a:schemeClr val="bg1">
                      <a:lumMod val="75000"/>
                      <a:lumOff val="25000"/>
                      <a:alpha val="10000"/>
                    </a:schemeClr>
                  </a:solidFill>
                </a:ln>
                <a:solidFill>
                  <a:srgbClr val="FFFFFF"/>
                </a:solidFill>
              </a:rPr>
              <a:t>Kindness</a:t>
            </a:r>
          </a:p>
          <a:p>
            <a:pPr marL="285750" indent="-285750">
              <a:spcBef>
                <a:spcPct val="20000"/>
              </a:spcBef>
              <a:spcAft>
                <a:spcPts val="600"/>
              </a:spcAft>
              <a:buClr>
                <a:schemeClr val="tx2"/>
              </a:buClr>
              <a:buSzPct val="70000"/>
              <a:buFont typeface="Arial" panose="020B0604020202020204" pitchFamily="34" charset="0"/>
              <a:buChar char="•"/>
            </a:pPr>
            <a:r>
              <a:rPr lang="en-US" sz="2000" dirty="0">
                <a:ln>
                  <a:solidFill>
                    <a:schemeClr val="bg1">
                      <a:lumMod val="75000"/>
                      <a:lumOff val="25000"/>
                      <a:alpha val="10000"/>
                    </a:schemeClr>
                  </a:solidFill>
                </a:ln>
                <a:solidFill>
                  <a:srgbClr val="FFFFFF"/>
                </a:solidFill>
              </a:rPr>
              <a:t>Generosity </a:t>
            </a:r>
          </a:p>
          <a:p>
            <a:pPr marL="285750" indent="-285750">
              <a:spcBef>
                <a:spcPct val="20000"/>
              </a:spcBef>
              <a:spcAft>
                <a:spcPts val="600"/>
              </a:spcAft>
              <a:buClr>
                <a:schemeClr val="tx2"/>
              </a:buClr>
              <a:buSzPct val="70000"/>
              <a:buFont typeface="Arial" panose="020B0604020202020204" pitchFamily="34" charset="0"/>
              <a:buChar char="•"/>
            </a:pPr>
            <a:r>
              <a:rPr lang="en-US" sz="2000" dirty="0">
                <a:ln>
                  <a:solidFill>
                    <a:schemeClr val="bg1">
                      <a:lumMod val="75000"/>
                      <a:lumOff val="25000"/>
                      <a:alpha val="10000"/>
                    </a:schemeClr>
                  </a:solidFill>
                </a:ln>
                <a:solidFill>
                  <a:srgbClr val="FFFFFF"/>
                </a:solidFill>
              </a:rPr>
              <a:t>Faithfulness </a:t>
            </a:r>
          </a:p>
          <a:p>
            <a:pPr marL="285750" indent="-285750">
              <a:spcBef>
                <a:spcPct val="20000"/>
              </a:spcBef>
              <a:spcAft>
                <a:spcPts val="600"/>
              </a:spcAft>
              <a:buClr>
                <a:schemeClr val="tx2"/>
              </a:buClr>
              <a:buSzPct val="70000"/>
              <a:buFont typeface="Arial" panose="020B0604020202020204" pitchFamily="34" charset="0"/>
              <a:buChar char="•"/>
            </a:pPr>
            <a:r>
              <a:rPr lang="en-US" sz="2000" dirty="0">
                <a:ln>
                  <a:solidFill>
                    <a:schemeClr val="bg1">
                      <a:lumMod val="75000"/>
                      <a:lumOff val="25000"/>
                      <a:alpha val="10000"/>
                    </a:schemeClr>
                  </a:solidFill>
                </a:ln>
                <a:solidFill>
                  <a:srgbClr val="FFFFFF"/>
                </a:solidFill>
              </a:rPr>
              <a:t>Gentleness</a:t>
            </a:r>
          </a:p>
          <a:p>
            <a:pPr marL="285750" indent="-285750">
              <a:spcBef>
                <a:spcPct val="20000"/>
              </a:spcBef>
              <a:spcAft>
                <a:spcPts val="600"/>
              </a:spcAft>
              <a:buClr>
                <a:schemeClr val="tx2"/>
              </a:buClr>
              <a:buSzPct val="70000"/>
              <a:buFont typeface="Arial" panose="020B0604020202020204" pitchFamily="34" charset="0"/>
              <a:buChar char="•"/>
            </a:pPr>
            <a:r>
              <a:rPr lang="en-US" sz="2000" dirty="0">
                <a:ln>
                  <a:solidFill>
                    <a:schemeClr val="bg1">
                      <a:lumMod val="75000"/>
                      <a:lumOff val="25000"/>
                      <a:alpha val="10000"/>
                    </a:schemeClr>
                  </a:solidFill>
                </a:ln>
                <a:solidFill>
                  <a:srgbClr val="FFFFFF"/>
                </a:solidFill>
              </a:rPr>
              <a:t>Self-control</a:t>
            </a:r>
            <a:r>
              <a:rPr lang="en-US" sz="2000" dirty="0">
                <a:ln>
                  <a:solidFill>
                    <a:schemeClr val="bg1">
                      <a:lumMod val="75000"/>
                      <a:lumOff val="25000"/>
                      <a:alpha val="10000"/>
                    </a:schemeClr>
                  </a:solidFill>
                </a:ln>
                <a:solidFill>
                  <a:srgbClr val="FFFFFF"/>
                </a:solidFill>
                <a:effectLst>
                  <a:outerShdw blurRad="9525" dist="25400" dir="14640000" algn="tl" rotWithShape="0">
                    <a:schemeClr val="bg1">
                      <a:alpha val="30000"/>
                    </a:schemeClr>
                  </a:outerShdw>
                </a:effectLst>
              </a:rPr>
              <a:t>. </a:t>
            </a:r>
          </a:p>
        </p:txBody>
      </p:sp>
    </p:spTree>
    <p:extLst>
      <p:ext uri="{BB962C8B-B14F-4D97-AF65-F5344CB8AC3E}">
        <p14:creationId xmlns:p14="http://schemas.microsoft.com/office/powerpoint/2010/main" val="2003656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3883014-F53B-E103-AE0D-F9A9421B763C}"/>
              </a:ext>
            </a:extLst>
          </p:cNvPr>
          <p:cNvSpPr txBox="1"/>
          <p:nvPr/>
        </p:nvSpPr>
        <p:spPr>
          <a:xfrm>
            <a:off x="1783642" y="2228671"/>
            <a:ext cx="9595557" cy="2342116"/>
          </a:xfrm>
          <a:prstGeom prst="rect">
            <a:avLst/>
          </a:prstGeom>
          <a:noFill/>
        </p:spPr>
        <p:txBody>
          <a:bodyPr wrap="square">
            <a:spAutoFit/>
          </a:bodyPr>
          <a:lstStyle/>
          <a:p>
            <a:pPr marL="342900" indent="-342900">
              <a:lnSpc>
                <a:spcPct val="150000"/>
              </a:lnSpc>
              <a:spcAft>
                <a:spcPts val="3600"/>
              </a:spcAft>
              <a:buFont typeface="Arial" panose="020B0604020202020204" pitchFamily="34" charset="0"/>
              <a:buChar char="•"/>
            </a:pPr>
            <a:r>
              <a:rPr lang="en-US" sz="2000" dirty="0"/>
              <a:t>How are we called to bear these fruits in a situation of such pain, confusion and anger?</a:t>
            </a:r>
          </a:p>
          <a:p>
            <a:pPr marL="342900" indent="-342900">
              <a:lnSpc>
                <a:spcPct val="150000"/>
              </a:lnSpc>
              <a:buFont typeface="Arial" panose="020B0604020202020204" pitchFamily="34" charset="0"/>
              <a:buChar char="•"/>
            </a:pPr>
            <a:r>
              <a:rPr lang="en-US" sz="2000" dirty="0"/>
              <a:t>What difference does it make to us and to our community if we make this our goal – even if it is hard?</a:t>
            </a:r>
          </a:p>
        </p:txBody>
      </p:sp>
      <p:sp>
        <p:nvSpPr>
          <p:cNvPr id="5" name="TextBox 4">
            <a:extLst>
              <a:ext uri="{FF2B5EF4-FFF2-40B4-BE49-F238E27FC236}">
                <a16:creationId xmlns:a16="http://schemas.microsoft.com/office/drawing/2014/main" id="{A9061285-0E0C-9B99-1FD4-98676D9A67A7}"/>
              </a:ext>
            </a:extLst>
          </p:cNvPr>
          <p:cNvSpPr txBox="1"/>
          <p:nvPr/>
        </p:nvSpPr>
        <p:spPr>
          <a:xfrm>
            <a:off x="1783643" y="1271600"/>
            <a:ext cx="7913511" cy="646331"/>
          </a:xfrm>
          <a:prstGeom prst="rect">
            <a:avLst/>
          </a:prstGeom>
          <a:noFill/>
        </p:spPr>
        <p:txBody>
          <a:bodyPr wrap="square">
            <a:spAutoFit/>
          </a:bodyPr>
          <a:lstStyle/>
          <a:p>
            <a:r>
              <a:rPr lang="en-US" sz="3600" dirty="0"/>
              <a:t>Time for personal reflection </a:t>
            </a:r>
          </a:p>
        </p:txBody>
      </p:sp>
    </p:spTree>
    <p:extLst>
      <p:ext uri="{BB962C8B-B14F-4D97-AF65-F5344CB8AC3E}">
        <p14:creationId xmlns:p14="http://schemas.microsoft.com/office/powerpoint/2010/main" val="32570577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4EAC0E1-9C36-153B-BA42-C0CAEC61A57E}"/>
              </a:ext>
            </a:extLst>
          </p:cNvPr>
          <p:cNvSpPr txBox="1"/>
          <p:nvPr/>
        </p:nvSpPr>
        <p:spPr>
          <a:xfrm>
            <a:off x="1783645" y="1996786"/>
            <a:ext cx="10092266" cy="4188775"/>
          </a:xfrm>
          <a:prstGeom prst="rect">
            <a:avLst/>
          </a:prstGeom>
          <a:noFill/>
        </p:spPr>
        <p:txBody>
          <a:bodyPr wrap="square">
            <a:spAutoFit/>
          </a:bodyPr>
          <a:lstStyle/>
          <a:p>
            <a:pPr>
              <a:lnSpc>
                <a:spcPct val="150000"/>
              </a:lnSpc>
            </a:pPr>
            <a:r>
              <a:rPr lang="en-US" sz="2000" dirty="0"/>
              <a:t>How to do an Emmaus Walk.</a:t>
            </a:r>
          </a:p>
          <a:p>
            <a:pPr marL="342900" indent="-342900">
              <a:lnSpc>
                <a:spcPct val="150000"/>
              </a:lnSpc>
              <a:buFont typeface="Arial" panose="020B0604020202020204" pitchFamily="34" charset="0"/>
              <a:buChar char="•"/>
            </a:pPr>
            <a:r>
              <a:rPr lang="en-US" sz="2000" dirty="0"/>
              <a:t>Get into pairs to share the experience of the first part of the session.</a:t>
            </a:r>
          </a:p>
          <a:p>
            <a:pPr marL="342900" indent="-342900">
              <a:lnSpc>
                <a:spcPct val="150000"/>
              </a:lnSpc>
              <a:buFont typeface="Arial" panose="020B0604020202020204" pitchFamily="34" charset="0"/>
              <a:buChar char="•"/>
            </a:pPr>
            <a:r>
              <a:rPr lang="en-US" sz="2000" dirty="0"/>
              <a:t>One person speaks uninterrupted.</a:t>
            </a:r>
          </a:p>
          <a:p>
            <a:pPr marL="342900" indent="-342900">
              <a:lnSpc>
                <a:spcPct val="150000"/>
              </a:lnSpc>
              <a:buFont typeface="Arial" panose="020B0604020202020204" pitchFamily="34" charset="0"/>
              <a:buChar char="•"/>
            </a:pPr>
            <a:r>
              <a:rPr lang="en-US" sz="2000" dirty="0"/>
              <a:t>Both share a few moments of silence for reflection on what has been shared.</a:t>
            </a:r>
          </a:p>
          <a:p>
            <a:pPr marL="342900" indent="-342900">
              <a:lnSpc>
                <a:spcPct val="150000"/>
              </a:lnSpc>
              <a:buFont typeface="Arial" panose="020B0604020202020204" pitchFamily="34" charset="0"/>
              <a:buChar char="•"/>
            </a:pPr>
            <a:r>
              <a:rPr lang="en-US" sz="2000" dirty="0"/>
              <a:t>Second person speaks.</a:t>
            </a:r>
          </a:p>
          <a:p>
            <a:pPr marL="342900" indent="-342900">
              <a:lnSpc>
                <a:spcPct val="150000"/>
              </a:lnSpc>
              <a:buFont typeface="Arial" panose="020B0604020202020204" pitchFamily="34" charset="0"/>
              <a:buChar char="•"/>
            </a:pPr>
            <a:r>
              <a:rPr lang="en-US" sz="2000" dirty="0"/>
              <a:t>Another few moments of silence.</a:t>
            </a:r>
          </a:p>
          <a:p>
            <a:pPr marL="342900" indent="-342900">
              <a:lnSpc>
                <a:spcPct val="150000"/>
              </a:lnSpc>
              <a:buFont typeface="Arial" panose="020B0604020202020204" pitchFamily="34" charset="0"/>
              <a:buChar char="•"/>
            </a:pPr>
            <a:r>
              <a:rPr lang="en-US" sz="2000" dirty="0"/>
              <a:t>Finally, a “holy conversation” about what they shared – what was common ground – what were the differences.  How does it help (or not) with dealing with what is happening in the community?)</a:t>
            </a:r>
          </a:p>
        </p:txBody>
      </p:sp>
      <p:sp>
        <p:nvSpPr>
          <p:cNvPr id="5" name="TextBox 4">
            <a:extLst>
              <a:ext uri="{FF2B5EF4-FFF2-40B4-BE49-F238E27FC236}">
                <a16:creationId xmlns:a16="http://schemas.microsoft.com/office/drawing/2014/main" id="{C97743E3-90F4-5552-18F0-4B51FD4EE2CC}"/>
              </a:ext>
            </a:extLst>
          </p:cNvPr>
          <p:cNvSpPr txBox="1"/>
          <p:nvPr/>
        </p:nvSpPr>
        <p:spPr>
          <a:xfrm>
            <a:off x="1783645" y="1279941"/>
            <a:ext cx="6096000" cy="646331"/>
          </a:xfrm>
          <a:prstGeom prst="rect">
            <a:avLst/>
          </a:prstGeom>
          <a:noFill/>
        </p:spPr>
        <p:txBody>
          <a:bodyPr wrap="square">
            <a:spAutoFit/>
          </a:bodyPr>
          <a:lstStyle/>
          <a:p>
            <a:r>
              <a:rPr lang="en-US" sz="3600" dirty="0"/>
              <a:t>Emmaus Walk </a:t>
            </a:r>
            <a:endParaRPr lang="en-GB" sz="3600" dirty="0"/>
          </a:p>
        </p:txBody>
      </p:sp>
    </p:spTree>
    <p:extLst>
      <p:ext uri="{BB962C8B-B14F-4D97-AF65-F5344CB8AC3E}">
        <p14:creationId xmlns:p14="http://schemas.microsoft.com/office/powerpoint/2010/main" val="7550319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88D5F1B-CA49-5E11-8DE5-D04F6E7D9B84}"/>
              </a:ext>
            </a:extLst>
          </p:cNvPr>
          <p:cNvSpPr txBox="1"/>
          <p:nvPr/>
        </p:nvSpPr>
        <p:spPr>
          <a:xfrm>
            <a:off x="1783644" y="1274875"/>
            <a:ext cx="9369777" cy="5153911"/>
          </a:xfrm>
          <a:prstGeom prst="rect">
            <a:avLst/>
          </a:prstGeom>
          <a:noFill/>
        </p:spPr>
        <p:txBody>
          <a:bodyPr wrap="square">
            <a:spAutoFit/>
          </a:bodyPr>
          <a:lstStyle/>
          <a:p>
            <a:pPr marR="330835">
              <a:lnSpc>
                <a:spcPct val="150000"/>
              </a:lnSpc>
              <a:spcAft>
                <a:spcPts val="1000"/>
              </a:spcAft>
            </a:pPr>
            <a:r>
              <a:rPr lang="en-GB" dirty="0">
                <a:effectLst/>
                <a:ea typeface="Aptos" panose="020B0004020202020204" pitchFamily="34" charset="0"/>
                <a:cs typeface="Times New Roman" panose="02020603050405020304" pitchFamily="18" charset="0"/>
              </a:rPr>
              <a:t>Little children, let us love, not in word or speech, but in truth and action. And by this we will know that we are from the truth and will reassure our hearts before him whenever our hearts condemn us; for God is greater than our hearts, and he knows everything. Beloved, if our hearts do not condemn us, we have boldness before God; and we receive from him whatever we ask, because we obey his commandments and do what pleases him.</a:t>
            </a:r>
          </a:p>
          <a:p>
            <a:pPr>
              <a:lnSpc>
                <a:spcPct val="150000"/>
              </a:lnSpc>
            </a:pPr>
            <a:r>
              <a:rPr lang="en-GB" kern="0" dirty="0">
                <a:effectLst/>
                <a:ea typeface="Aptos" panose="020B0004020202020204" pitchFamily="34" charset="0"/>
              </a:rPr>
              <a:t>And this is his commandment, that we should believe in the name of his Son Jesus Christ and love one another, just as he has commanded us. All who obey his commandments abide in him, and he abides in them. And by this we know that he abides in us, by the Spirit that he has given us</a:t>
            </a:r>
          </a:p>
          <a:p>
            <a:pPr algn="r">
              <a:lnSpc>
                <a:spcPct val="150000"/>
              </a:lnSpc>
            </a:pPr>
            <a:r>
              <a:rPr lang="en-GB" i="1" dirty="0">
                <a:ea typeface="Times New Roman" panose="02020603050405020304" pitchFamily="18" charset="0"/>
                <a:cs typeface="Times New Roman" panose="02020603050405020304" pitchFamily="18" charset="0"/>
              </a:rPr>
              <a:t>1 John 3: 18-24</a:t>
            </a:r>
          </a:p>
          <a:p>
            <a:pPr>
              <a:lnSpc>
                <a:spcPct val="150000"/>
              </a:lnSpc>
            </a:pPr>
            <a:endParaRPr lang="en-GB" dirty="0"/>
          </a:p>
        </p:txBody>
      </p:sp>
    </p:spTree>
    <p:extLst>
      <p:ext uri="{BB962C8B-B14F-4D97-AF65-F5344CB8AC3E}">
        <p14:creationId xmlns:p14="http://schemas.microsoft.com/office/powerpoint/2010/main" val="36512680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52F625-B176-7340-03FD-2EB6F9C60D0B}"/>
              </a:ext>
            </a:extLst>
          </p:cNvPr>
          <p:cNvSpPr txBox="1"/>
          <p:nvPr/>
        </p:nvSpPr>
        <p:spPr>
          <a:xfrm>
            <a:off x="1783643" y="1992575"/>
            <a:ext cx="9911646" cy="4188775"/>
          </a:xfrm>
          <a:prstGeom prst="rect">
            <a:avLst/>
          </a:prstGeom>
          <a:noFill/>
        </p:spPr>
        <p:txBody>
          <a:bodyPr wrap="square">
            <a:spAutoFit/>
          </a:bodyPr>
          <a:lstStyle/>
          <a:p>
            <a:pPr marL="342900" lvl="0" indent="-342900">
              <a:lnSpc>
                <a:spcPct val="150000"/>
              </a:lnSpc>
              <a:spcAft>
                <a:spcPts val="1800"/>
              </a:spcAft>
              <a:buFont typeface="Arial" panose="020B0604020202020204" pitchFamily="34" charset="0"/>
              <a:buChar char="•"/>
            </a:pPr>
            <a:r>
              <a:rPr lang="en-GB" sz="2000" dirty="0">
                <a:effectLst/>
                <a:ea typeface="Aptos" panose="020B0004020202020204" pitchFamily="34" charset="0"/>
                <a:cs typeface="Times New Roman" panose="02020603050405020304" pitchFamily="18" charset="0"/>
              </a:rPr>
              <a:t>Who needs this love in action? </a:t>
            </a:r>
          </a:p>
          <a:p>
            <a:pPr marL="342900" lvl="0" indent="-342900">
              <a:lnSpc>
                <a:spcPct val="150000"/>
              </a:lnSpc>
              <a:spcAft>
                <a:spcPts val="1800"/>
              </a:spcAft>
              <a:buFont typeface="Arial" panose="020B0604020202020204" pitchFamily="34" charset="0"/>
              <a:buChar char="•"/>
            </a:pPr>
            <a:r>
              <a:rPr lang="en-GB" sz="2000" dirty="0">
                <a:effectLst/>
                <a:ea typeface="Aptos" panose="020B0004020202020204" pitchFamily="34" charset="0"/>
                <a:cs typeface="Times New Roman" panose="02020603050405020304" pitchFamily="18" charset="0"/>
              </a:rPr>
              <a:t>How can we be a community that offers real and active love (sometimes words being necessary, of course)?</a:t>
            </a:r>
          </a:p>
          <a:p>
            <a:pPr marL="342900" lvl="0" indent="-342900">
              <a:lnSpc>
                <a:spcPct val="150000"/>
              </a:lnSpc>
              <a:spcAft>
                <a:spcPts val="1800"/>
              </a:spcAft>
              <a:buFont typeface="Arial" panose="020B0604020202020204" pitchFamily="34" charset="0"/>
              <a:buChar char="•"/>
            </a:pPr>
            <a:r>
              <a:rPr lang="en-GB" sz="2000" dirty="0">
                <a:effectLst/>
                <a:ea typeface="Aptos" panose="020B0004020202020204" pitchFamily="34" charset="0"/>
                <a:cs typeface="Times New Roman" panose="02020603050405020304" pitchFamily="18" charset="0"/>
              </a:rPr>
              <a:t>How can we help others to trust that we are a community of love and truth?</a:t>
            </a:r>
          </a:p>
          <a:p>
            <a:pPr marL="342900" lvl="0" indent="-342900">
              <a:lnSpc>
                <a:spcPct val="150000"/>
              </a:lnSpc>
              <a:spcAft>
                <a:spcPts val="1800"/>
              </a:spcAft>
              <a:buFont typeface="Arial" panose="020B0604020202020204" pitchFamily="34" charset="0"/>
              <a:buChar char="•"/>
            </a:pPr>
            <a:r>
              <a:rPr lang="en-GB" sz="2000" dirty="0">
                <a:effectLst/>
                <a:ea typeface="Aptos" panose="020B0004020202020204" pitchFamily="34" charset="0"/>
                <a:cs typeface="Times New Roman" panose="02020603050405020304" pitchFamily="18" charset="0"/>
              </a:rPr>
              <a:t>What practical suggestions do we have to offer? Jot these down </a:t>
            </a:r>
            <a:r>
              <a:rPr lang="en-GB" sz="2000" dirty="0">
                <a:ea typeface="Aptos" panose="020B0004020202020204" pitchFamily="34" charset="0"/>
                <a:cs typeface="Times New Roman" panose="02020603050405020304" pitchFamily="18" charset="0"/>
              </a:rPr>
              <a:t>to be collected later.</a:t>
            </a:r>
            <a:endParaRPr lang="en-GB" sz="2000" dirty="0">
              <a:effectLst/>
              <a:ea typeface="Aptos" panose="020B0004020202020204" pitchFamily="34" charset="0"/>
              <a:cs typeface="Times New Roman" panose="02020603050405020304" pitchFamily="18" charset="0"/>
            </a:endParaRPr>
          </a:p>
          <a:p>
            <a:pPr marL="342900" lvl="0" indent="-342900">
              <a:lnSpc>
                <a:spcPct val="150000"/>
              </a:lnSpc>
              <a:spcAft>
                <a:spcPts val="1800"/>
              </a:spcAft>
              <a:buFont typeface="Arial" panose="020B0604020202020204" pitchFamily="34" charset="0"/>
              <a:buChar char="•"/>
            </a:pPr>
            <a:r>
              <a:rPr lang="en-GB" sz="2000" dirty="0">
                <a:effectLst/>
                <a:ea typeface="Aptos" panose="020B0004020202020204" pitchFamily="34" charset="0"/>
                <a:cs typeface="Times New Roman" panose="02020603050405020304" pitchFamily="18" charset="0"/>
              </a:rPr>
              <a:t>Agree on plenary feedback.</a:t>
            </a:r>
          </a:p>
        </p:txBody>
      </p:sp>
      <p:sp>
        <p:nvSpPr>
          <p:cNvPr id="4" name="TextBox 3">
            <a:extLst>
              <a:ext uri="{FF2B5EF4-FFF2-40B4-BE49-F238E27FC236}">
                <a16:creationId xmlns:a16="http://schemas.microsoft.com/office/drawing/2014/main" id="{4C87D64F-D1B4-5E20-3226-2F920C475B66}"/>
              </a:ext>
            </a:extLst>
          </p:cNvPr>
          <p:cNvSpPr txBox="1"/>
          <p:nvPr/>
        </p:nvSpPr>
        <p:spPr>
          <a:xfrm>
            <a:off x="1783643" y="1275645"/>
            <a:ext cx="4918334" cy="646331"/>
          </a:xfrm>
          <a:prstGeom prst="rect">
            <a:avLst/>
          </a:prstGeom>
          <a:noFill/>
        </p:spPr>
        <p:txBody>
          <a:bodyPr wrap="none" rtlCol="0">
            <a:spAutoFit/>
          </a:bodyPr>
          <a:lstStyle/>
          <a:p>
            <a:r>
              <a:rPr lang="en-GB" sz="3600" dirty="0"/>
              <a:t>Group Conversations</a:t>
            </a:r>
          </a:p>
        </p:txBody>
      </p:sp>
    </p:spTree>
    <p:extLst>
      <p:ext uri="{BB962C8B-B14F-4D97-AF65-F5344CB8AC3E}">
        <p14:creationId xmlns:p14="http://schemas.microsoft.com/office/powerpoint/2010/main" val="7368361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2417EF1-26CD-165C-9110-224EC5ACC554}"/>
              </a:ext>
            </a:extLst>
          </p:cNvPr>
          <p:cNvSpPr txBox="1"/>
          <p:nvPr/>
        </p:nvSpPr>
        <p:spPr>
          <a:xfrm>
            <a:off x="1783643" y="1275643"/>
            <a:ext cx="4859022" cy="64633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prstClr val="white"/>
                </a:solidFill>
                <a:effectLst/>
                <a:uLnTx/>
                <a:uFillTx/>
                <a:latin typeface="Century Gothic" panose="020B0502020202020204"/>
                <a:ea typeface="+mn-ea"/>
                <a:cs typeface="+mn-cs"/>
              </a:rPr>
              <a:t>What happens next?</a:t>
            </a:r>
          </a:p>
        </p:txBody>
      </p:sp>
      <p:sp>
        <p:nvSpPr>
          <p:cNvPr id="3" name="TextBox 2">
            <a:extLst>
              <a:ext uri="{FF2B5EF4-FFF2-40B4-BE49-F238E27FC236}">
                <a16:creationId xmlns:a16="http://schemas.microsoft.com/office/drawing/2014/main" id="{06F048BD-33F8-B054-2F35-EC861BC31DEF}"/>
              </a:ext>
            </a:extLst>
          </p:cNvPr>
          <p:cNvSpPr txBox="1"/>
          <p:nvPr/>
        </p:nvSpPr>
        <p:spPr>
          <a:xfrm>
            <a:off x="1783644" y="1998134"/>
            <a:ext cx="10453512" cy="923330"/>
          </a:xfrm>
          <a:prstGeom prst="rect">
            <a:avLst/>
          </a:prstGeom>
          <a:noFill/>
        </p:spPr>
        <p:txBody>
          <a:bodyPr wrap="square" rtlCol="0">
            <a:noAutofit/>
          </a:bodyPr>
          <a:lstStyle/>
          <a:p>
            <a:pPr marL="285750" marR="0" lvl="0" indent="-285750" algn="l" defTabSz="457200" rtl="0" eaLnBrk="1" fontAlgn="auto" latinLnBrk="0" hangingPunct="1">
              <a:lnSpc>
                <a:spcPct val="150000"/>
              </a:lnSpc>
              <a:spcBef>
                <a:spcPts val="0"/>
              </a:spcBef>
              <a:spcAft>
                <a:spcPts val="180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white"/>
                </a:solidFill>
                <a:effectLst/>
                <a:uLnTx/>
                <a:uFillTx/>
                <a:latin typeface="Century Gothic" panose="020B0502020202020204"/>
                <a:ea typeface="+mn-ea"/>
                <a:cs typeface="+mn-cs"/>
              </a:rPr>
              <a:t>Summarise what  is likely to happen next – with an indication of time-scale.</a:t>
            </a:r>
          </a:p>
          <a:p>
            <a:pPr marL="285750" marR="0" lvl="0" indent="-285750" algn="l" defTabSz="457200" rtl="0" eaLnBrk="1" fontAlgn="auto" latinLnBrk="0" hangingPunct="1">
              <a:lnSpc>
                <a:spcPct val="150000"/>
              </a:lnSpc>
              <a:spcBef>
                <a:spcPts val="0"/>
              </a:spcBef>
              <a:spcAft>
                <a:spcPts val="1800"/>
              </a:spcAft>
              <a:buClrTx/>
              <a:buSzTx/>
              <a:buFont typeface="Arial" panose="020B0604020202020204" pitchFamily="34" charset="0"/>
              <a:buChar char="•"/>
              <a:tabLst/>
              <a:defRPr/>
            </a:pPr>
            <a:r>
              <a:rPr lang="en-GB" dirty="0">
                <a:solidFill>
                  <a:prstClr val="white"/>
                </a:solidFill>
                <a:latin typeface="Century Gothic" panose="020B0502020202020204"/>
              </a:rPr>
              <a:t>Emphasise again the need for confidentiality for those most closely affected.</a:t>
            </a:r>
            <a:endParaRPr kumimoji="0" lang="en-GB"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0158843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7C9828C-08D4-B066-1558-117F325B87BE}"/>
              </a:ext>
            </a:extLst>
          </p:cNvPr>
          <p:cNvSpPr txBox="1"/>
          <p:nvPr/>
        </p:nvSpPr>
        <p:spPr>
          <a:xfrm>
            <a:off x="1783643" y="2001671"/>
            <a:ext cx="7958668" cy="2246769"/>
          </a:xfrm>
          <a:prstGeom prst="rect">
            <a:avLst/>
          </a:prstGeom>
          <a:noFill/>
        </p:spPr>
        <p:txBody>
          <a:bodyPr wrap="square">
            <a:spAutoFit/>
          </a:bodyPr>
          <a:lstStyle/>
          <a:p>
            <a:pPr marL="342900" indent="-342900">
              <a:spcAft>
                <a:spcPts val="2400"/>
              </a:spcAft>
              <a:buFont typeface="Arial" panose="020B0604020202020204" pitchFamily="34" charset="0"/>
              <a:buChar char="•"/>
            </a:pPr>
            <a:r>
              <a:rPr lang="en-US" sz="2000" dirty="0"/>
              <a:t>Run through the day – from arrival to this point.</a:t>
            </a:r>
          </a:p>
          <a:p>
            <a:pPr marL="342900" indent="-342900">
              <a:spcAft>
                <a:spcPts val="2400"/>
              </a:spcAft>
              <a:buFont typeface="Arial" panose="020B0604020202020204" pitchFamily="34" charset="0"/>
              <a:buChar char="•"/>
            </a:pPr>
            <a:r>
              <a:rPr lang="en-US" sz="2000" dirty="0"/>
              <a:t>What has been a blessing?</a:t>
            </a:r>
          </a:p>
          <a:p>
            <a:pPr marL="342900" indent="-342900">
              <a:spcAft>
                <a:spcPts val="2400"/>
              </a:spcAft>
              <a:buFont typeface="Arial" panose="020B0604020202020204" pitchFamily="34" charset="0"/>
              <a:buChar char="•"/>
            </a:pPr>
            <a:r>
              <a:rPr lang="en-US" sz="2000" dirty="0"/>
              <a:t>What has been a challenge?</a:t>
            </a:r>
          </a:p>
          <a:p>
            <a:pPr marL="342900" indent="-342900">
              <a:spcAft>
                <a:spcPts val="2400"/>
              </a:spcAft>
              <a:buFont typeface="Arial" panose="020B0604020202020204" pitchFamily="34" charset="0"/>
              <a:buChar char="•"/>
            </a:pPr>
            <a:r>
              <a:rPr lang="en-US" sz="2000" dirty="0"/>
              <a:t>What are our hopes to take forward from this day?</a:t>
            </a:r>
          </a:p>
        </p:txBody>
      </p:sp>
      <p:sp>
        <p:nvSpPr>
          <p:cNvPr id="7" name="TextBox 6">
            <a:extLst>
              <a:ext uri="{FF2B5EF4-FFF2-40B4-BE49-F238E27FC236}">
                <a16:creationId xmlns:a16="http://schemas.microsoft.com/office/drawing/2014/main" id="{D92C60D4-99D1-CB27-7043-DD4938749862}"/>
              </a:ext>
            </a:extLst>
          </p:cNvPr>
          <p:cNvSpPr txBox="1"/>
          <p:nvPr/>
        </p:nvSpPr>
        <p:spPr>
          <a:xfrm>
            <a:off x="1783643" y="1271601"/>
            <a:ext cx="6096000" cy="646331"/>
          </a:xfrm>
          <a:prstGeom prst="rect">
            <a:avLst/>
          </a:prstGeom>
          <a:noFill/>
        </p:spPr>
        <p:txBody>
          <a:bodyPr wrap="square">
            <a:spAutoFit/>
          </a:bodyPr>
          <a:lstStyle/>
          <a:p>
            <a:r>
              <a:rPr lang="en-US" sz="3600" dirty="0"/>
              <a:t>Review of the Day </a:t>
            </a:r>
            <a:endParaRPr lang="en-GB" sz="3600" dirty="0"/>
          </a:p>
        </p:txBody>
      </p:sp>
    </p:spTree>
    <p:extLst>
      <p:ext uri="{BB962C8B-B14F-4D97-AF65-F5344CB8AC3E}">
        <p14:creationId xmlns:p14="http://schemas.microsoft.com/office/powerpoint/2010/main" val="40514279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18D3736-8672-1025-664E-11987C0A0E53}"/>
              </a:ext>
            </a:extLst>
          </p:cNvPr>
          <p:cNvSpPr txBox="1"/>
          <p:nvPr/>
        </p:nvSpPr>
        <p:spPr>
          <a:xfrm>
            <a:off x="1772354" y="1270873"/>
            <a:ext cx="8669868" cy="4528612"/>
          </a:xfrm>
          <a:prstGeom prst="rect">
            <a:avLst/>
          </a:prstGeom>
          <a:noFill/>
        </p:spPr>
        <p:txBody>
          <a:bodyPr wrap="square">
            <a:spAutoFit/>
          </a:bodyPr>
          <a:lstStyle/>
          <a:p>
            <a:pPr>
              <a:lnSpc>
                <a:spcPct val="115000"/>
              </a:lnSpc>
              <a:spcAft>
                <a:spcPts val="1000"/>
              </a:spcAft>
            </a:pPr>
            <a:r>
              <a:rPr lang="en-GB" sz="2000" dirty="0">
                <a:effectLst/>
                <a:ea typeface="Aptos" panose="020B0004020202020204" pitchFamily="34" charset="0"/>
                <a:cs typeface="Times New Roman" panose="02020603050405020304" pitchFamily="18" charset="0"/>
              </a:rPr>
              <a:t>As our day draws to a close, </a:t>
            </a:r>
            <a:endParaRPr lang="en-GB" sz="2000" dirty="0">
              <a:ea typeface="Aptos" panose="020B0004020202020204" pitchFamily="34" charset="0"/>
              <a:cs typeface="Times New Roman" panose="02020603050405020304" pitchFamily="18" charset="0"/>
            </a:endParaRPr>
          </a:p>
          <a:p>
            <a:pPr>
              <a:lnSpc>
                <a:spcPct val="115000"/>
              </a:lnSpc>
              <a:spcAft>
                <a:spcPts val="1000"/>
              </a:spcAft>
            </a:pPr>
            <a:r>
              <a:rPr lang="en-GB" sz="2000" dirty="0">
                <a:effectLst/>
                <a:ea typeface="Aptos" panose="020B0004020202020204" pitchFamily="34" charset="0"/>
                <a:cs typeface="Times New Roman" panose="02020603050405020304" pitchFamily="18" charset="0"/>
              </a:rPr>
              <a:t>we acknowledge the journey we have been on – </a:t>
            </a:r>
            <a:endParaRPr lang="en-GB" sz="2000" dirty="0">
              <a:ea typeface="Aptos" panose="020B0004020202020204" pitchFamily="34" charset="0"/>
              <a:cs typeface="Times New Roman" panose="02020603050405020304" pitchFamily="18" charset="0"/>
            </a:endParaRPr>
          </a:p>
          <a:p>
            <a:pPr>
              <a:lnSpc>
                <a:spcPct val="115000"/>
              </a:lnSpc>
              <a:spcAft>
                <a:spcPts val="3000"/>
              </a:spcAft>
            </a:pPr>
            <a:r>
              <a:rPr lang="en-GB" sz="2000" dirty="0">
                <a:effectLst/>
                <a:ea typeface="Aptos" panose="020B0004020202020204" pitchFamily="34" charset="0"/>
                <a:cs typeface="Times New Roman" panose="02020603050405020304" pitchFamily="18" charset="0"/>
              </a:rPr>
              <a:t>and what lies ahead.</a:t>
            </a:r>
            <a:endParaRPr lang="en-GB" sz="2000" dirty="0">
              <a:ea typeface="Aptos" panose="020B0004020202020204" pitchFamily="34" charset="0"/>
              <a:cs typeface="Times New Roman" panose="02020603050405020304" pitchFamily="18" charset="0"/>
            </a:endParaRPr>
          </a:p>
          <a:p>
            <a:pPr>
              <a:lnSpc>
                <a:spcPct val="115000"/>
              </a:lnSpc>
              <a:spcAft>
                <a:spcPts val="1000"/>
              </a:spcAft>
            </a:pPr>
            <a:r>
              <a:rPr lang="en-GB" sz="2000" dirty="0">
                <a:effectLst/>
                <a:ea typeface="Aptos" panose="020B0004020202020204" pitchFamily="34" charset="0"/>
                <a:cs typeface="Times New Roman" panose="02020603050405020304" pitchFamily="18" charset="0"/>
              </a:rPr>
              <a:t>We pray that we – and those who are not here today – </a:t>
            </a:r>
            <a:endParaRPr lang="en-GB" sz="2000" dirty="0">
              <a:ea typeface="Aptos" panose="020B0004020202020204" pitchFamily="34" charset="0"/>
              <a:cs typeface="Times New Roman" panose="02020603050405020304" pitchFamily="18" charset="0"/>
            </a:endParaRPr>
          </a:p>
          <a:p>
            <a:pPr>
              <a:lnSpc>
                <a:spcPct val="115000"/>
              </a:lnSpc>
              <a:spcAft>
                <a:spcPts val="1000"/>
              </a:spcAft>
            </a:pPr>
            <a:r>
              <a:rPr lang="en-GB" sz="2000" dirty="0">
                <a:effectLst/>
                <a:ea typeface="Aptos" panose="020B0004020202020204" pitchFamily="34" charset="0"/>
                <a:cs typeface="Times New Roman" panose="02020603050405020304" pitchFamily="18" charset="0"/>
              </a:rPr>
              <a:t>will remain rooted in Christ during these difficult and unsettling times,</a:t>
            </a:r>
            <a:endParaRPr lang="en-GB" sz="2000" dirty="0">
              <a:ea typeface="Aptos" panose="020B0004020202020204" pitchFamily="34" charset="0"/>
              <a:cs typeface="Times New Roman" panose="02020603050405020304" pitchFamily="18" charset="0"/>
            </a:endParaRPr>
          </a:p>
          <a:p>
            <a:pPr>
              <a:lnSpc>
                <a:spcPct val="115000"/>
              </a:lnSpc>
              <a:spcAft>
                <a:spcPts val="1000"/>
              </a:spcAft>
            </a:pPr>
            <a:r>
              <a:rPr lang="en-GB" sz="2000" dirty="0">
                <a:effectLst/>
                <a:ea typeface="Aptos" panose="020B0004020202020204" pitchFamily="34" charset="0"/>
                <a:cs typeface="Times New Roman" panose="02020603050405020304" pitchFamily="18" charset="0"/>
              </a:rPr>
              <a:t>trying always to bear the fruits of the Spirit</a:t>
            </a:r>
          </a:p>
          <a:p>
            <a:pPr>
              <a:lnSpc>
                <a:spcPct val="115000"/>
              </a:lnSpc>
              <a:spcAft>
                <a:spcPts val="1000"/>
              </a:spcAft>
            </a:pPr>
            <a:r>
              <a:rPr lang="en-GB" sz="2000" dirty="0">
                <a:effectLst/>
                <a:ea typeface="Aptos" panose="020B0004020202020204" pitchFamily="34" charset="0"/>
                <a:cs typeface="Times New Roman" panose="02020603050405020304" pitchFamily="18" charset="0"/>
              </a:rPr>
              <a:t>that bring life and hope to ourselves and those around us.</a:t>
            </a:r>
            <a:endParaRPr lang="en-GB" sz="2000" dirty="0">
              <a:ea typeface="Aptos" panose="020B0004020202020204" pitchFamily="34" charset="0"/>
              <a:cs typeface="Times New Roman" panose="02020603050405020304" pitchFamily="18" charset="0"/>
            </a:endParaRPr>
          </a:p>
          <a:p>
            <a:pPr>
              <a:lnSpc>
                <a:spcPct val="115000"/>
              </a:lnSpc>
              <a:spcAft>
                <a:spcPts val="1000"/>
              </a:spcAft>
            </a:pPr>
            <a:endParaRPr lang="en-GB" sz="2000" i="1" dirty="0">
              <a:effectLst/>
              <a:ea typeface="Aptos" panose="020B0004020202020204" pitchFamily="34" charset="0"/>
              <a:cs typeface="Times New Roman" panose="02020603050405020304" pitchFamily="18" charset="0"/>
            </a:endParaRPr>
          </a:p>
          <a:p>
            <a:pPr>
              <a:lnSpc>
                <a:spcPct val="115000"/>
              </a:lnSpc>
              <a:spcAft>
                <a:spcPts val="1000"/>
              </a:spcAft>
            </a:pPr>
            <a:r>
              <a:rPr lang="en-GB" sz="2000" i="1" dirty="0">
                <a:effectLst/>
                <a:ea typeface="Aptos" panose="020B0004020202020204" pitchFamily="34" charset="0"/>
                <a:cs typeface="Times New Roman" panose="02020603050405020304" pitchFamily="18" charset="0"/>
              </a:rPr>
              <a:t>Pause</a:t>
            </a:r>
            <a:endParaRPr lang="en-GB" sz="2000" dirty="0">
              <a:effectLst/>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191973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9E02B61-0E2C-4FB4-15F3-EBC03FFC2659}"/>
              </a:ext>
            </a:extLst>
          </p:cNvPr>
          <p:cNvSpPr txBox="1"/>
          <p:nvPr/>
        </p:nvSpPr>
        <p:spPr>
          <a:xfrm>
            <a:off x="1783645" y="1277835"/>
            <a:ext cx="9358488" cy="4187813"/>
          </a:xfrm>
          <a:prstGeom prst="rect">
            <a:avLst/>
          </a:prstGeom>
          <a:noFill/>
        </p:spPr>
        <p:txBody>
          <a:bodyPr wrap="square">
            <a:spAutoFit/>
          </a:bodyPr>
          <a:lstStyle/>
          <a:p>
            <a:pPr>
              <a:lnSpc>
                <a:spcPct val="150000"/>
              </a:lnSpc>
            </a:pPr>
            <a:r>
              <a:rPr lang="en-US" sz="2000" dirty="0"/>
              <a:t>Reader		Over coming weeks and months. may our love</a:t>
            </a:r>
          </a:p>
          <a:p>
            <a:pPr>
              <a:lnSpc>
                <a:spcPct val="150000"/>
              </a:lnSpc>
              <a:spcAft>
                <a:spcPts val="1200"/>
              </a:spcAft>
            </a:pPr>
            <a:r>
              <a:rPr lang="en-US" sz="2000" b="1" dirty="0"/>
              <a:t>All			be alive and active.</a:t>
            </a:r>
          </a:p>
          <a:p>
            <a:pPr>
              <a:lnSpc>
                <a:spcPct val="150000"/>
              </a:lnSpc>
            </a:pPr>
            <a:r>
              <a:rPr lang="en-US" sz="2000" dirty="0"/>
              <a:t>Reader		May our joy</a:t>
            </a:r>
          </a:p>
          <a:p>
            <a:pPr>
              <a:lnSpc>
                <a:spcPct val="150000"/>
              </a:lnSpc>
              <a:spcAft>
                <a:spcPts val="1200"/>
              </a:spcAft>
            </a:pPr>
            <a:r>
              <a:rPr lang="en-US" sz="2000" b="1" dirty="0"/>
              <a:t>All			be alive and active.</a:t>
            </a:r>
          </a:p>
          <a:p>
            <a:pPr>
              <a:lnSpc>
                <a:spcPct val="150000"/>
              </a:lnSpc>
            </a:pPr>
            <a:r>
              <a:rPr lang="en-US" sz="2000" dirty="0"/>
              <a:t>Reader		May our peace</a:t>
            </a:r>
          </a:p>
          <a:p>
            <a:pPr>
              <a:lnSpc>
                <a:spcPct val="150000"/>
              </a:lnSpc>
              <a:spcAft>
                <a:spcPts val="1200"/>
              </a:spcAft>
            </a:pPr>
            <a:r>
              <a:rPr lang="en-US" sz="2000" b="1" dirty="0"/>
              <a:t>All			be alive and active.</a:t>
            </a:r>
          </a:p>
          <a:p>
            <a:pPr>
              <a:lnSpc>
                <a:spcPct val="150000"/>
              </a:lnSpc>
            </a:pPr>
            <a:r>
              <a:rPr lang="en-US" sz="2000" dirty="0"/>
              <a:t>Reader		May our patience</a:t>
            </a:r>
          </a:p>
          <a:p>
            <a:pPr>
              <a:lnSpc>
                <a:spcPct val="150000"/>
              </a:lnSpc>
              <a:spcAft>
                <a:spcPts val="1200"/>
              </a:spcAft>
            </a:pPr>
            <a:r>
              <a:rPr lang="en-US" sz="2000" b="1" dirty="0"/>
              <a:t>All			be alive and active.</a:t>
            </a:r>
          </a:p>
        </p:txBody>
      </p:sp>
    </p:spTree>
    <p:extLst>
      <p:ext uri="{BB962C8B-B14F-4D97-AF65-F5344CB8AC3E}">
        <p14:creationId xmlns:p14="http://schemas.microsoft.com/office/powerpoint/2010/main" val="3346812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9E02B61-0E2C-4FB4-15F3-EBC03FFC2659}"/>
              </a:ext>
            </a:extLst>
          </p:cNvPr>
          <p:cNvSpPr txBox="1"/>
          <p:nvPr/>
        </p:nvSpPr>
        <p:spPr>
          <a:xfrm>
            <a:off x="1783645" y="1277835"/>
            <a:ext cx="9358488" cy="5265801"/>
          </a:xfrm>
          <a:prstGeom prst="rect">
            <a:avLst/>
          </a:prstGeom>
          <a:noFill/>
        </p:spPr>
        <p:txBody>
          <a:bodyPr wrap="square">
            <a:spAutoFit/>
          </a:bodyPr>
          <a:lstStyle/>
          <a:p>
            <a:pPr>
              <a:lnSpc>
                <a:spcPct val="150000"/>
              </a:lnSpc>
            </a:pPr>
            <a:r>
              <a:rPr lang="en-US" sz="2000" dirty="0"/>
              <a:t>Reader		May our kindness</a:t>
            </a:r>
          </a:p>
          <a:p>
            <a:pPr>
              <a:lnSpc>
                <a:spcPct val="150000"/>
              </a:lnSpc>
              <a:spcAft>
                <a:spcPts val="1200"/>
              </a:spcAft>
            </a:pPr>
            <a:r>
              <a:rPr lang="en-US" sz="2000" b="1" dirty="0"/>
              <a:t>All			be alive and active.</a:t>
            </a:r>
          </a:p>
          <a:p>
            <a:pPr>
              <a:lnSpc>
                <a:spcPct val="150000"/>
              </a:lnSpc>
            </a:pPr>
            <a:r>
              <a:rPr lang="en-US" sz="2000" dirty="0"/>
              <a:t>Reader		May our generosity</a:t>
            </a:r>
          </a:p>
          <a:p>
            <a:pPr>
              <a:lnSpc>
                <a:spcPct val="150000"/>
              </a:lnSpc>
              <a:spcAft>
                <a:spcPts val="1200"/>
              </a:spcAft>
            </a:pPr>
            <a:r>
              <a:rPr lang="en-US" sz="2000" b="1" dirty="0"/>
              <a:t>All			be alive and active.</a:t>
            </a:r>
          </a:p>
          <a:p>
            <a:pPr>
              <a:lnSpc>
                <a:spcPct val="150000"/>
              </a:lnSpc>
            </a:pPr>
            <a:r>
              <a:rPr lang="en-US" sz="2000" dirty="0"/>
              <a:t>Reader		May our faithfulness</a:t>
            </a:r>
          </a:p>
          <a:p>
            <a:pPr>
              <a:lnSpc>
                <a:spcPct val="150000"/>
              </a:lnSpc>
              <a:spcAft>
                <a:spcPts val="1200"/>
              </a:spcAft>
            </a:pPr>
            <a:r>
              <a:rPr lang="en-US" sz="2000" b="1" dirty="0"/>
              <a:t>All			be alive and active.</a:t>
            </a:r>
          </a:p>
          <a:p>
            <a:pPr>
              <a:lnSpc>
                <a:spcPct val="150000"/>
              </a:lnSpc>
            </a:pPr>
            <a:r>
              <a:rPr lang="en-US" sz="2000" dirty="0"/>
              <a:t>Reader		May our gentleness</a:t>
            </a:r>
          </a:p>
          <a:p>
            <a:pPr>
              <a:lnSpc>
                <a:spcPct val="150000"/>
              </a:lnSpc>
              <a:spcAft>
                <a:spcPts val="1200"/>
              </a:spcAft>
            </a:pPr>
            <a:r>
              <a:rPr lang="en-US" sz="2000" b="1" dirty="0"/>
              <a:t>All			be alive and active.</a:t>
            </a:r>
          </a:p>
          <a:p>
            <a:pPr>
              <a:lnSpc>
                <a:spcPct val="150000"/>
              </a:lnSpc>
            </a:pPr>
            <a:r>
              <a:rPr lang="en-US" sz="2000" dirty="0"/>
              <a:t>Reader		May our self-control</a:t>
            </a:r>
          </a:p>
          <a:p>
            <a:pPr>
              <a:lnSpc>
                <a:spcPct val="150000"/>
              </a:lnSpc>
            </a:pPr>
            <a:r>
              <a:rPr lang="en-US" sz="2000" b="1" dirty="0"/>
              <a:t>All			be alive and active.</a:t>
            </a:r>
            <a:endParaRPr lang="en-US" sz="2000" dirty="0"/>
          </a:p>
        </p:txBody>
      </p:sp>
    </p:spTree>
    <p:extLst>
      <p:ext uri="{BB962C8B-B14F-4D97-AF65-F5344CB8AC3E}">
        <p14:creationId xmlns:p14="http://schemas.microsoft.com/office/powerpoint/2010/main" val="26059002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9E02B61-0E2C-4FB4-15F3-EBC03FFC2659}"/>
              </a:ext>
            </a:extLst>
          </p:cNvPr>
          <p:cNvSpPr txBox="1"/>
          <p:nvPr/>
        </p:nvSpPr>
        <p:spPr>
          <a:xfrm>
            <a:off x="1783645" y="1277835"/>
            <a:ext cx="9358488" cy="3033651"/>
          </a:xfrm>
          <a:prstGeom prst="rect">
            <a:avLst/>
          </a:prstGeom>
          <a:noFill/>
        </p:spPr>
        <p:txBody>
          <a:bodyPr wrap="square">
            <a:spAutoFit/>
          </a:bodyPr>
          <a:lstStyle/>
          <a:p>
            <a:pPr>
              <a:lnSpc>
                <a:spcPct val="150000"/>
              </a:lnSpc>
            </a:pPr>
            <a:r>
              <a:rPr lang="en-US" sz="2000" dirty="0"/>
              <a:t>Reader 	And may God bless us and keep us;</a:t>
            </a:r>
          </a:p>
          <a:p>
            <a:pPr>
              <a:lnSpc>
                <a:spcPct val="150000"/>
              </a:lnSpc>
            </a:pPr>
            <a:r>
              <a:rPr lang="en-US" sz="2000" b="1" dirty="0"/>
              <a:t>All 			May the Lord make his face to shine upon us;</a:t>
            </a:r>
          </a:p>
          <a:p>
            <a:pPr>
              <a:lnSpc>
                <a:spcPct val="150000"/>
              </a:lnSpc>
              <a:spcAft>
                <a:spcPts val="1800"/>
              </a:spcAft>
            </a:pPr>
            <a:r>
              <a:rPr lang="en-US" sz="2000" b="1" dirty="0"/>
              <a:t>			may the Lord be gracious to us;</a:t>
            </a:r>
          </a:p>
          <a:p>
            <a:pPr>
              <a:lnSpc>
                <a:spcPct val="150000"/>
              </a:lnSpc>
            </a:pPr>
            <a:r>
              <a:rPr lang="en-US" sz="2000" dirty="0"/>
              <a:t>Reader		May the Lord lift up his countenance upon us;</a:t>
            </a:r>
          </a:p>
          <a:p>
            <a:pPr>
              <a:lnSpc>
                <a:spcPct val="150000"/>
              </a:lnSpc>
            </a:pPr>
            <a:r>
              <a:rPr lang="en-US" sz="2000" b="1" dirty="0"/>
              <a:t>All			and may the Lord give us peace.</a:t>
            </a:r>
          </a:p>
          <a:p>
            <a:pPr>
              <a:lnSpc>
                <a:spcPct val="150000"/>
              </a:lnSpc>
            </a:pPr>
            <a:r>
              <a:rPr lang="en-US" sz="2000" b="1" dirty="0"/>
              <a:t>			Amen</a:t>
            </a:r>
          </a:p>
        </p:txBody>
      </p:sp>
    </p:spTree>
    <p:extLst>
      <p:ext uri="{BB962C8B-B14F-4D97-AF65-F5344CB8AC3E}">
        <p14:creationId xmlns:p14="http://schemas.microsoft.com/office/powerpoint/2010/main" val="7599824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DBDCFEB-E285-5EC3-03CD-F3DFEB66341E}"/>
              </a:ext>
            </a:extLst>
          </p:cNvPr>
          <p:cNvSpPr>
            <a:spLocks noGrp="1"/>
          </p:cNvSpPr>
          <p:nvPr>
            <p:ph type="subTitle" idx="1"/>
          </p:nvPr>
        </p:nvSpPr>
        <p:spPr/>
        <p:txBody>
          <a:bodyPr/>
          <a:lstStyle/>
          <a:p>
            <a:r>
              <a:rPr lang="en-GB" dirty="0"/>
              <a:t>Name of parish/ community.</a:t>
            </a:r>
          </a:p>
          <a:p>
            <a:r>
              <a:rPr lang="en-GB" dirty="0"/>
              <a:t>Date and place of meeting</a:t>
            </a:r>
          </a:p>
        </p:txBody>
      </p:sp>
      <p:sp>
        <p:nvSpPr>
          <p:cNvPr id="5" name="Title 4">
            <a:extLst>
              <a:ext uri="{FF2B5EF4-FFF2-40B4-BE49-F238E27FC236}">
                <a16:creationId xmlns:a16="http://schemas.microsoft.com/office/drawing/2014/main" id="{BD69AA7F-6178-B755-E32F-2D27A3AACA67}"/>
              </a:ext>
            </a:extLst>
          </p:cNvPr>
          <p:cNvSpPr>
            <a:spLocks noGrp="1"/>
          </p:cNvSpPr>
          <p:nvPr>
            <p:ph type="ctrTitle"/>
          </p:nvPr>
        </p:nvSpPr>
        <p:spPr>
          <a:xfrm>
            <a:off x="1069125" y="1282892"/>
            <a:ext cx="10397613" cy="2146107"/>
          </a:xfrm>
        </p:spPr>
        <p:txBody>
          <a:bodyPr anchor="ctr" anchorCtr="0">
            <a:noAutofit/>
          </a:bodyPr>
          <a:lstStyle/>
          <a:p>
            <a:pPr>
              <a:lnSpc>
                <a:spcPct val="125000"/>
              </a:lnSpc>
              <a:spcAft>
                <a:spcPts val="1800"/>
              </a:spcAft>
            </a:pPr>
            <a:r>
              <a:rPr lang="en-GB" sz="5400" dirty="0"/>
              <a:t>Thank-you for coming.</a:t>
            </a:r>
            <a:br>
              <a:rPr lang="en-GB" sz="5400" dirty="0"/>
            </a:br>
            <a:r>
              <a:rPr lang="en-GB" sz="5400" dirty="0"/>
              <a:t>Have a safe journey </a:t>
            </a:r>
            <a:r>
              <a:rPr lang="en-GB" sz="6000" dirty="0"/>
              <a:t>home</a:t>
            </a:r>
            <a:endParaRPr lang="en-GB" dirty="0"/>
          </a:p>
        </p:txBody>
      </p:sp>
    </p:spTree>
    <p:extLst>
      <p:ext uri="{BB962C8B-B14F-4D97-AF65-F5344CB8AC3E}">
        <p14:creationId xmlns:p14="http://schemas.microsoft.com/office/powerpoint/2010/main" val="1321210112"/>
      </p:ext>
    </p:extLst>
  </p:cSld>
  <p:clrMapOvr>
    <a:masterClrMapping/>
  </p:clrMapOvr>
</p:sld>
</file>

<file path=ppt/theme/theme1.xml><?xml version="1.0" encoding="utf-8"?>
<a:theme xmlns:a="http://schemas.openxmlformats.org/drawingml/2006/main" name="Vapor Trail">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AA803C2798A9543818766A547677D93" ma:contentTypeVersion="13" ma:contentTypeDescription="Create a new document." ma:contentTypeScope="" ma:versionID="47f190f77ba764dea8d97e11180d4345">
  <xsd:schema xmlns:xsd="http://www.w3.org/2001/XMLSchema" xmlns:xs="http://www.w3.org/2001/XMLSchema" xmlns:p="http://schemas.microsoft.com/office/2006/metadata/properties" xmlns:ns2="b6a5a4d7-5e50-4350-b5d6-6fb8f4396486" xmlns:ns3="d6af31a5-5e4e-4c0d-bab6-dac21519f632" targetNamespace="http://schemas.microsoft.com/office/2006/metadata/properties" ma:root="true" ma:fieldsID="9ef6002899a65e6df49da97889552fca" ns2:_="" ns3:_="">
    <xsd:import namespace="b6a5a4d7-5e50-4350-b5d6-6fb8f4396486"/>
    <xsd:import namespace="d6af31a5-5e4e-4c0d-bab6-dac21519f632"/>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DateTaken" minOccurs="0"/>
                <xsd:element ref="ns3:MediaServiceObjectDetectorVersions" minOccurs="0"/>
                <xsd:element ref="ns3:MediaLengthInSeconds" minOccurs="0"/>
                <xsd:element ref="ns3:lcf76f155ced4ddcb4097134ff3c332f" minOccurs="0"/>
                <xsd:element ref="ns2:TaxCatchAll" minOccurs="0"/>
                <xsd:element ref="ns3:MediaServiceOCR" minOccurs="0"/>
                <xsd:element ref="ns3:MediaServiceGenerationTime" minOccurs="0"/>
                <xsd:element ref="ns3:MediaServiceEventHashCode" minOccurs="0"/>
                <xsd:element ref="ns3:MediaServiceLocation"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6a5a4d7-5e50-4350-b5d6-6fb8f4396486"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18" nillable="true" ma:displayName="Taxonomy Catch All Column" ma:hidden="true" ma:list="{bb2f05c3-9b2d-4190-b7ed-fc02743fd609}" ma:internalName="TaxCatchAll" ma:showField="CatchAllData" ma:web="b6a5a4d7-5e50-4350-b5d6-6fb8f439648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d6af31a5-5e4e-4c0d-bab6-dac21519f632"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9263b5fb-767f-40d1-8d8f-d7361b19d3c8"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Location" ma:index="22" nillable="true" ma:displayName="Location" ma:description="" ma:indexed="true" ma:internalName="MediaServiceLocation"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4D16EE9-D967-42E7-860C-D168115C7361}"/>
</file>

<file path=customXml/itemProps2.xml><?xml version="1.0" encoding="utf-8"?>
<ds:datastoreItem xmlns:ds="http://schemas.openxmlformats.org/officeDocument/2006/customXml" ds:itemID="{04BD011F-975D-4553-A3FE-CC45C2A36D1E}"/>
</file>

<file path=customXml/itemProps3.xml><?xml version="1.0" encoding="utf-8"?>
<ds:datastoreItem xmlns:ds="http://schemas.openxmlformats.org/officeDocument/2006/customXml" ds:itemID="{1FA9982C-8FB5-43D9-A6B5-5E155014E394}"/>
</file>

<file path=docProps/app.xml><?xml version="1.0" encoding="utf-8"?>
<Properties xmlns="http://schemas.openxmlformats.org/officeDocument/2006/extended-properties" xmlns:vt="http://schemas.openxmlformats.org/officeDocument/2006/docPropsVTypes">
  <Template>Vapor Trail</Template>
  <TotalTime>579</TotalTime>
  <Words>1570</Words>
  <Application>Microsoft Office PowerPoint</Application>
  <PresentationFormat>Widescreen</PresentationFormat>
  <Paragraphs>141</Paragraphs>
  <Slides>24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Aptos</vt:lpstr>
      <vt:lpstr>Arial</vt:lpstr>
      <vt:lpstr>Calibri</vt:lpstr>
      <vt:lpstr>Century Gothic</vt:lpstr>
      <vt:lpstr>Times New Roman</vt:lpstr>
      <vt:lpstr>Vapor Trail</vt:lpstr>
      <vt:lpstr>Welcome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Thank-you for coming. Have a safe journey home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Parish/ Community</dc:title>
  <dc:creator>Kathryn Turner</dc:creator>
  <cp:lastModifiedBy>Kathryn Turner</cp:lastModifiedBy>
  <cp:revision>1</cp:revision>
  <dcterms:created xsi:type="dcterms:W3CDTF">2024-01-30T09:39:47Z</dcterms:created>
  <dcterms:modified xsi:type="dcterms:W3CDTF">2024-01-31T12:36:04Z</dcterms:modified>
</cp:coreProperties>
</file>