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93702"/>
  </p:normalViewPr>
  <p:slideViewPr>
    <p:cSldViewPr snapToGrid="0" snapToObjects="1">
      <p:cViewPr varScale="1">
        <p:scale>
          <a:sx n="107" d="100"/>
          <a:sy n="107" d="100"/>
        </p:scale>
        <p:origin x="12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34AE-55C0-AC45-82A4-5D65928AE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F60EE0-3F6F-C64E-9086-EDA2CFD2C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789F6-D557-B640-8917-E09923F3A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73C3F-A5FA-E447-B5B3-E07988BBF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3032E-C6C0-4E49-A9EF-608AC70D3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589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52168-5467-0649-AB00-472BD24A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A7CD-10E5-6D4B-99F3-1635CCB0B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81577-AD84-7645-8353-90CDD0AC6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4688F-A3CF-ED4E-83D1-C6D711762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B0FEE-65BA-F64F-AA6A-9D43C8D2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4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239E7-C126-1141-95F8-E1451B31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89C32-0497-6140-99E2-88D15F4EA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70E64-2533-0643-B644-F0CDCA67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7B7CF-172A-C140-8250-24C94671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18382-930F-6949-B6FF-888082358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8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8854D-2057-EC4F-8D3F-BBB2F15F0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D8248-1BDC-0448-BCCE-1F92B0BA5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99CC8-D162-6446-9C48-C706BE497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5D476-3B79-BC44-B6F2-326F9889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24E32-7D60-B049-857E-1B9E585B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F7B46-1BA9-7449-998F-2B044EA99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34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2EEA-3102-7548-B689-6BC3B449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32D48-DACA-C948-B74A-F31EABA51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4903A-CD65-F14E-94A4-46AE4B26C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42B3AD-14D5-4341-99FC-67FF29F68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84DBB-A3FD-354B-BBA9-5E773CF52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1A79BB-479C-5C45-9EF5-377D0D78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40B09-554C-8C40-BB07-C668095B5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DB136-627E-6C4D-8426-3BDAA5C0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2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0B0A-75F4-0548-BEDD-6A282F60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36EFC-0830-2841-95E0-AAD1D499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EF6892-DD18-D54D-9D94-28D23594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E06661-4DC4-4842-83EB-D4E92793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22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A2BDA5-A237-B745-AE46-D302AAB03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5D112-E2B0-B846-B097-29EC58C41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FBDA2-81D2-2F45-823D-562B9C7CC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3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565E-D50E-2E4C-BA51-8CC8FEC7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81ACB-71B3-E74D-8DE7-02E7312C8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8BC46-7B4A-4341-BB5F-6E96F0349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A2967-65C4-6D41-A5FA-73806955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769DA-8D22-394E-A0A9-0BA45EB1F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EA2C6-0C4D-014B-A56A-C00BFBF4E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03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D96EF-97D5-2C48-9852-13B2DA289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1540E-2540-494F-B9CD-3522B92C12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C7E6C-58A9-BC4E-9B9F-98FBF1804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79631-17B8-E946-8CB9-2B283CF6D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88853-001B-784D-B2FB-62930F59F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46535-608C-D344-8909-3868049EC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92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52BD-0991-3541-BA1B-DD90DB2D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8667D-AF52-5E4E-8F5B-A2938C9D5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F9618-DC77-CE4A-93A3-5EC573931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49821-BA8F-EB48-A2A1-390D5D58E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6D64B-F77F-FB43-BA19-86EB43225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08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BC2F27-8C29-5941-B07A-BE1E72941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6168B-8F3E-3248-8D97-299ABA6DF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4CE28-4DF5-9342-973E-5F607189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5977A-4F70-9C44-9482-AF7CEF992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7A16E-5C01-684F-BF61-588907A2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44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2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D4541-DE4C-804F-8AC7-02B43BD1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B2974-2039-2649-9EA3-5AA6A35DE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926E5-2F99-8242-90AE-7F4231BB4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2225-85D0-1346-B3DA-AD5E9FC829F6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3258C-4EE3-1845-A9DB-4A4D1DBDB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3675B-B4EB-7B42-92E5-F0D1022BA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4E5C2-8225-5A4B-B23A-E5EA49042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54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475026" y="749890"/>
            <a:ext cx="7773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PRAISE TO YOU ETERNAL WORD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41950D-C52B-4C4D-9FE9-B7D6B70ADE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5026" y="1519331"/>
            <a:ext cx="7644431" cy="44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3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5105401" y="2152153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By your Word Almighty Father</a:t>
            </a:r>
          </a:p>
          <a:p>
            <a:r>
              <a:rPr lang="en-US" sz="4000" b="1" dirty="0"/>
              <a:t>all creation came to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C5932F-0941-F649-A35D-F961019957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457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4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350188" y="4437491"/>
            <a:ext cx="80023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Beauty of the earth and heavens</a:t>
            </a:r>
          </a:p>
          <a:p>
            <a:r>
              <a:rPr lang="en-US" sz="4000" b="1" dirty="0"/>
              <a:t>called forth from eternity.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7AF43-47B8-E34D-8C0B-FF702C3BAD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1036" y="223300"/>
            <a:ext cx="4214191" cy="4214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3AC9E1-E112-3E4F-AE71-506FCF4BCA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618" y="0"/>
            <a:ext cx="4574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7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4778128" y="576451"/>
            <a:ext cx="6948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Word of life from the beginning</a:t>
            </a:r>
          </a:p>
          <a:p>
            <a:r>
              <a:rPr lang="en-US" sz="4000" b="1" dirty="0"/>
              <a:t>one with God in majesty.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A16ADF-02FA-9248-9F14-2B7BA3CD1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373" y="2105600"/>
            <a:ext cx="7879627" cy="475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67E7CE-7C11-DB4A-8A38-85C891EABE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375" y="867428"/>
            <a:ext cx="3715966" cy="247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924754" y="5062331"/>
            <a:ext cx="6948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In the scriptures we behold you</a:t>
            </a:r>
          </a:p>
          <a:p>
            <a:r>
              <a:rPr lang="en-US" sz="4000" b="1" dirty="0"/>
              <a:t>as the God who speaks in love.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44F45A-E98D-2144-BBC0-CA32E6E050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4754" y="350254"/>
            <a:ext cx="6773272" cy="451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3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363497" y="5081786"/>
            <a:ext cx="7937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By your Son you then spoke to us</a:t>
            </a:r>
          </a:p>
          <a:p>
            <a:r>
              <a:rPr lang="en-US" sz="4000" b="1" dirty="0"/>
              <a:t>gift of grace from realms above.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E8E6FC-5364-3445-935A-F567D7D554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876" y="856034"/>
            <a:ext cx="5836596" cy="388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8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396173" y="203803"/>
            <a:ext cx="7926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Radiant light of your great glory</a:t>
            </a:r>
          </a:p>
          <a:p>
            <a:r>
              <a:rPr lang="en-US" sz="4000" b="1" dirty="0"/>
              <a:t>Word who shows the Father’s love.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D68A77-0830-7A4E-8F33-33CF0ACD39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173" y="1527242"/>
            <a:ext cx="7266635" cy="533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91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1362577" y="346971"/>
            <a:ext cx="789166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Saving Word you dwelt among us</a:t>
            </a:r>
          </a:p>
          <a:p>
            <a:r>
              <a:rPr lang="en-US" sz="4000" b="1" dirty="0"/>
              <a:t>took on flesh and bore our pain.</a:t>
            </a:r>
          </a:p>
          <a:p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1ED50F-9F8F-F94B-9E82-B8D27435FB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637" y="1919299"/>
            <a:ext cx="7428363" cy="493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9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DD909E-9796-0F43-A539-0D9D557E0B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1055" y="0"/>
            <a:ext cx="7430945" cy="50623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469205" y="5077018"/>
            <a:ext cx="79678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Shared in all our joys and sorrows</a:t>
            </a:r>
          </a:p>
          <a:p>
            <a:r>
              <a:rPr lang="en-US" sz="4000" b="1" dirty="0"/>
              <a:t>died for us and rose again.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6B8D47-22CA-504A-B46B-6898A74AD1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750996" cy="505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85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4872260" y="2781871"/>
            <a:ext cx="8059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Now ascended to the Father</a:t>
            </a:r>
          </a:p>
          <a:p>
            <a:r>
              <a:rPr lang="en-US" sz="4000" b="1" dirty="0"/>
              <a:t>glorious Word with mercy reigns.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0D843-4C3C-E34A-9959-B78FA45820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91455" cy="688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3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652905" y="5212801"/>
            <a:ext cx="80937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Grant us Lord the grace to listen,</a:t>
            </a:r>
          </a:p>
          <a:p>
            <a:r>
              <a:rPr lang="en-US" sz="4000" b="1" dirty="0"/>
              <a:t>help us trust and live your Word.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27CA3-CAEE-514D-B1A1-A989695A19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5067" y="308044"/>
            <a:ext cx="4599684" cy="47829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09779E-6384-5E4C-B7B3-F2A740097B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3317618" cy="4976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F7FB91-60B1-EA4B-904C-1C1F4D3327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2199" y="0"/>
            <a:ext cx="3659801" cy="495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56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4773009" y="5042875"/>
            <a:ext cx="6948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May it be a lamp to guide us</a:t>
            </a:r>
          </a:p>
          <a:p>
            <a:r>
              <a:rPr lang="en-US" sz="4000" b="1" dirty="0"/>
              <a:t>as we follow you O Lord.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4A6E15-8E47-1049-BF64-9170292E70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529209" cy="484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49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2924754" y="5062331"/>
            <a:ext cx="6948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Praise to you Almighty Father,</a:t>
            </a:r>
          </a:p>
          <a:p>
            <a:r>
              <a:rPr lang="en-US" sz="4000" b="1" dirty="0"/>
              <a:t>Spirit and Eternal Word.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F6F1D0-7E20-CE4D-ABFF-3E5061C35F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371" y="155643"/>
            <a:ext cx="7362909" cy="490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85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FAEAC7-1219-D540-9C4E-23AE2D8F4387}"/>
              </a:ext>
            </a:extLst>
          </p:cNvPr>
          <p:cNvSpPr txBox="1"/>
          <p:nvPr/>
        </p:nvSpPr>
        <p:spPr>
          <a:xfrm>
            <a:off x="753763" y="743233"/>
            <a:ext cx="101448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Acknowledgements</a:t>
            </a:r>
          </a:p>
          <a:p>
            <a:endParaRPr lang="en-GB" sz="1600" i="1" dirty="0"/>
          </a:p>
          <a:p>
            <a:r>
              <a:rPr lang="en-GB" dirty="0"/>
              <a:t>Words © Alex Heath 2019</a:t>
            </a:r>
          </a:p>
          <a:p>
            <a:r>
              <a:rPr lang="en-GB" dirty="0"/>
              <a:t>Images from www.pexels.com </a:t>
            </a:r>
          </a:p>
          <a:p>
            <a:endParaRPr lang="en-GB" dirty="0"/>
          </a:p>
          <a:p>
            <a:r>
              <a:rPr lang="en-GB" i="1" dirty="0"/>
              <a:t>Praise to you Eternal Word </a:t>
            </a:r>
            <a:r>
              <a:rPr lang="en-GB" dirty="0"/>
              <a:t>may be sung to any tune with the metre 8.7.8.7.8.7  </a:t>
            </a:r>
          </a:p>
          <a:p>
            <a:r>
              <a:rPr lang="en-GB" dirty="0"/>
              <a:t>e.g. </a:t>
            </a:r>
            <a:r>
              <a:rPr lang="en-GB" i="1" dirty="0"/>
              <a:t>Praise my soul the King of Heaven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dirty="0"/>
              <a:t>Further resources available from www.nores.org.uk (In the Classroom- Chaplaincy) </a:t>
            </a:r>
            <a:r>
              <a:rPr lang="en-GB" b="1" dirty="0"/>
              <a:t> 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and www.northamptondiocese.org (Faith- Year of the Word)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29757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231</Words>
  <Application>Microsoft Office PowerPoint</Application>
  <PresentationFormat>Widescreen</PresentationFormat>
  <Paragraphs>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Jim Hannigan</cp:lastModifiedBy>
  <cp:revision>17</cp:revision>
  <dcterms:created xsi:type="dcterms:W3CDTF">2019-10-29T09:26:06Z</dcterms:created>
  <dcterms:modified xsi:type="dcterms:W3CDTF">2020-02-06T17:09:29Z</dcterms:modified>
</cp:coreProperties>
</file>