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64" r:id="rId3"/>
    <p:sldId id="263" r:id="rId4"/>
    <p:sldId id="265" r:id="rId5"/>
    <p:sldId id="261" r:id="rId6"/>
    <p:sldId id="260" r:id="rId7"/>
    <p:sldId id="262" r:id="rId8"/>
    <p:sldId id="259" r:id="rId9"/>
    <p:sldId id="257" r:id="rId10"/>
    <p:sldId id="266"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43339" autoAdjust="0"/>
  </p:normalViewPr>
  <p:slideViewPr>
    <p:cSldViewPr>
      <p:cViewPr varScale="1">
        <p:scale>
          <a:sx n="43" d="100"/>
          <a:sy n="43" d="100"/>
        </p:scale>
        <p:origin x="-317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interSettings" Target="printerSettings/printerSettings1.bin"/><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3FB827A-B52A-491F-AD23-5177C2580046}" type="datetimeFigureOut">
              <a:rPr lang="en-GB" smtClean="0"/>
              <a:t>03/09/2014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676D3E3-D653-4FA7-8260-1F36DF993642}" type="slidenum">
              <a:rPr lang="en-GB" smtClean="0"/>
              <a:t>‹#›</a:t>
            </a:fld>
            <a:endParaRPr lang="en-GB"/>
          </a:p>
        </p:txBody>
      </p:sp>
    </p:spTree>
    <p:extLst>
      <p:ext uri="{BB962C8B-B14F-4D97-AF65-F5344CB8AC3E}">
        <p14:creationId xmlns:p14="http://schemas.microsoft.com/office/powerpoint/2010/main" val="33892295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spc="0" dirty="0" smtClean="0"/>
              <a:t>Ask the children if they know who this little girl</a:t>
            </a:r>
            <a:r>
              <a:rPr lang="en-GB" spc="0" baseline="0" dirty="0" smtClean="0"/>
              <a:t> is.  Her name is </a:t>
            </a:r>
            <a:r>
              <a:rPr lang="en-GB" spc="0" baseline="0" dirty="0" err="1" smtClean="0"/>
              <a:t>Thérèse</a:t>
            </a:r>
            <a:r>
              <a:rPr lang="en-GB" spc="0" baseline="0" dirty="0" smtClean="0"/>
              <a:t> Martin.</a:t>
            </a:r>
          </a:p>
          <a:p>
            <a:endParaRPr lang="en-GB" spc="0" baseline="0" dirty="0" smtClean="0"/>
          </a:p>
          <a:p>
            <a:pPr marL="171450" indent="-171450">
              <a:buFont typeface="Arial" panose="020B0604020202020204" pitchFamily="34" charset="0"/>
              <a:buChar char="•"/>
            </a:pPr>
            <a:r>
              <a:rPr lang="en-GB" spc="0" baseline="0" dirty="0" smtClean="0"/>
              <a:t>She looks like an ordinary little girl; doesn’t she?  She lived over one hundred years ago in France and she led a very ordinary </a:t>
            </a:r>
            <a:r>
              <a:rPr lang="en-GB" spc="0" baseline="0" dirty="0" smtClean="0"/>
              <a:t>life - </a:t>
            </a:r>
            <a:r>
              <a:rPr lang="en-GB" spc="0" baseline="0" dirty="0" smtClean="0"/>
              <a:t>probably not much different to how  the children live their lives now.</a:t>
            </a:r>
          </a:p>
          <a:p>
            <a:endParaRPr lang="en-GB" spc="0" baseline="0" dirty="0" smtClean="0"/>
          </a:p>
          <a:p>
            <a:pPr marL="171450" indent="-171450">
              <a:buFont typeface="Arial" panose="020B0604020202020204" pitchFamily="34" charset="0"/>
              <a:buChar char="•"/>
            </a:pPr>
            <a:r>
              <a:rPr lang="en-GB" spc="0" baseline="0" dirty="0" smtClean="0"/>
              <a:t>She played with her four older sisters, went to the local school and  enjoyed walks in the countryside with her family.  They went  to Mass every Sunday.  They read the Bible together and prayed together as a family.  They gave money to the poor and prayed for and sent money to priests and religious sisters caring for people around the world so that they might know of God’s great love.</a:t>
            </a:r>
          </a:p>
          <a:p>
            <a:endParaRPr lang="en-GB" spc="0" baseline="0" dirty="0" smtClean="0"/>
          </a:p>
          <a:p>
            <a:pPr marL="171450" indent="-171450">
              <a:buFont typeface="Arial" panose="020B0604020202020204" pitchFamily="34" charset="0"/>
              <a:buChar char="•"/>
            </a:pPr>
            <a:r>
              <a:rPr lang="en-GB" spc="0" baseline="0" dirty="0" smtClean="0"/>
              <a:t>But she was not an ordinary little girl!  </a:t>
            </a:r>
            <a:r>
              <a:rPr lang="en-GB" spc="0" baseline="0" dirty="0" err="1" smtClean="0"/>
              <a:t>Thérèse</a:t>
            </a:r>
            <a:r>
              <a:rPr lang="en-GB" spc="0" baseline="0" dirty="0" smtClean="0"/>
              <a:t> went on to become one of the most famous saints of modern times.</a:t>
            </a:r>
          </a:p>
          <a:p>
            <a:endParaRPr lang="en-GB" baseline="0" dirty="0" smtClean="0"/>
          </a:p>
          <a:p>
            <a:endParaRPr lang="en-GB" baseline="0" dirty="0" smtClean="0"/>
          </a:p>
        </p:txBody>
      </p:sp>
      <p:sp>
        <p:nvSpPr>
          <p:cNvPr id="4" name="Slide Number Placeholder 3"/>
          <p:cNvSpPr>
            <a:spLocks noGrp="1"/>
          </p:cNvSpPr>
          <p:nvPr>
            <p:ph type="sldNum" sz="quarter" idx="10"/>
          </p:nvPr>
        </p:nvSpPr>
        <p:spPr/>
        <p:txBody>
          <a:bodyPr/>
          <a:lstStyle/>
          <a:p>
            <a:fld id="{A676D3E3-D653-4FA7-8260-1F36DF993642}" type="slidenum">
              <a:rPr lang="en-GB" smtClean="0"/>
              <a:t>1</a:t>
            </a:fld>
            <a:endParaRPr lang="en-GB"/>
          </a:p>
        </p:txBody>
      </p:sp>
    </p:spTree>
    <p:extLst>
      <p:ext uri="{BB962C8B-B14F-4D97-AF65-F5344CB8AC3E}">
        <p14:creationId xmlns:p14="http://schemas.microsoft.com/office/powerpoint/2010/main" val="7298453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We know her better as St</a:t>
            </a:r>
            <a:r>
              <a:rPr lang="en-GB" baseline="0" dirty="0" smtClean="0"/>
              <a:t> </a:t>
            </a:r>
            <a:r>
              <a:rPr lang="en-GB" baseline="0" dirty="0" err="1" smtClean="0"/>
              <a:t>Thérèse</a:t>
            </a:r>
            <a:r>
              <a:rPr lang="en-GB" baseline="0" dirty="0" smtClean="0"/>
              <a:t> of </a:t>
            </a:r>
            <a:r>
              <a:rPr lang="en-GB" baseline="0" dirty="0" err="1" smtClean="0"/>
              <a:t>Lisieux</a:t>
            </a:r>
            <a:r>
              <a:rPr lang="en-GB" baseline="0" dirty="0" smtClean="0"/>
              <a:t>.  </a:t>
            </a:r>
          </a:p>
          <a:p>
            <a:pPr marL="171450" indent="-171450">
              <a:buFont typeface="Arial" panose="020B0604020202020204" pitchFamily="34" charset="0"/>
              <a:buChar char="•"/>
            </a:pPr>
            <a:endParaRPr lang="en-GB" baseline="0" dirty="0" smtClean="0"/>
          </a:p>
          <a:p>
            <a:pPr marL="171450" indent="-171450">
              <a:buFont typeface="Arial" panose="020B0604020202020204" pitchFamily="34" charset="0"/>
              <a:buChar char="•"/>
            </a:pPr>
            <a:r>
              <a:rPr lang="en-GB" baseline="0" dirty="0" smtClean="0"/>
              <a:t>She is the patron saint of Mission and her statue is seen in churches all over the world.  Mission for the Church  means sharing God’s life and love with everyone all over the world by being loving and caring, just like Jesus.</a:t>
            </a:r>
          </a:p>
          <a:p>
            <a:endParaRPr lang="en-GB" baseline="0" dirty="0" smtClean="0"/>
          </a:p>
          <a:p>
            <a:pPr marL="171450" indent="-171450">
              <a:buFont typeface="Arial" panose="020B0604020202020204" pitchFamily="34" charset="0"/>
              <a:buChar char="•"/>
            </a:pPr>
            <a:r>
              <a:rPr lang="en-GB" baseline="0" dirty="0" err="1" smtClean="0"/>
              <a:t>Thérèse</a:t>
            </a:r>
            <a:r>
              <a:rPr lang="en-GB" baseline="0" dirty="0" smtClean="0"/>
              <a:t> wanted to do amazing things for </a:t>
            </a:r>
            <a:r>
              <a:rPr lang="en-GB" baseline="0" dirty="0" smtClean="0"/>
              <a:t>God - </a:t>
            </a:r>
            <a:r>
              <a:rPr lang="en-GB" baseline="0" dirty="0" smtClean="0"/>
              <a:t>like travelling the world to show love and to care for the very poor and hungry.</a:t>
            </a:r>
          </a:p>
          <a:p>
            <a:pPr marL="171450" indent="-171450">
              <a:buFont typeface="Arial" panose="020B0604020202020204" pitchFamily="34" charset="0"/>
              <a:buChar char="•"/>
            </a:pPr>
            <a:endParaRPr lang="en-GB" baseline="0" dirty="0" smtClean="0"/>
          </a:p>
          <a:p>
            <a:pPr marL="171450" indent="-171450">
              <a:buFont typeface="Arial" panose="020B0604020202020204" pitchFamily="34" charset="0"/>
              <a:buChar char="•"/>
            </a:pPr>
            <a:r>
              <a:rPr lang="en-GB" baseline="0" dirty="0" smtClean="0"/>
              <a:t>But she never did go overseas to show people what Jesus is like!  Instead, she lived her whole life in France </a:t>
            </a:r>
            <a:r>
              <a:rPr lang="en-GB" baseline="0" dirty="0" smtClean="0"/>
              <a:t>and, </a:t>
            </a:r>
            <a:r>
              <a:rPr lang="en-GB" baseline="0" dirty="0" smtClean="0"/>
              <a:t>even then</a:t>
            </a:r>
            <a:r>
              <a:rPr lang="en-GB" baseline="0" dirty="0" smtClean="0"/>
              <a:t>, some </a:t>
            </a:r>
            <a:r>
              <a:rPr lang="en-GB" baseline="0" dirty="0" smtClean="0"/>
              <a:t>of that time was in a convent where she chose to be shut away in prayer and doing every-day chores.</a:t>
            </a:r>
          </a:p>
          <a:p>
            <a:endParaRPr lang="en-GB" baseline="0" dirty="0" smtClean="0"/>
          </a:p>
          <a:p>
            <a:pPr marL="171450" indent="-171450">
              <a:buFont typeface="Arial" panose="020B0604020202020204" pitchFamily="34" charset="0"/>
              <a:buChar char="•"/>
            </a:pPr>
            <a:r>
              <a:rPr lang="en-GB" baseline="0" dirty="0" smtClean="0"/>
              <a:t>She had to find a different way to get to Heaven- little by </a:t>
            </a:r>
            <a:r>
              <a:rPr lang="en-GB" baseline="0" dirty="0" smtClean="0"/>
              <a:t>little - and </a:t>
            </a:r>
            <a:r>
              <a:rPr lang="en-GB" baseline="0" dirty="0" smtClean="0"/>
              <a:t>that is what we are going to think about this week and try to copy.</a:t>
            </a:r>
          </a:p>
          <a:p>
            <a:pPr marL="171450" indent="-171450">
              <a:buFont typeface="Arial" panose="020B0604020202020204" pitchFamily="34" charset="0"/>
              <a:buChar char="•"/>
            </a:pPr>
            <a:endParaRPr lang="en-GB" baseline="0" dirty="0" smtClean="0"/>
          </a:p>
          <a:p>
            <a:pPr marL="171450" indent="-171450">
              <a:buFont typeface="Arial" panose="020B0604020202020204" pitchFamily="34" charset="0"/>
              <a:buChar char="•"/>
            </a:pPr>
            <a:r>
              <a:rPr lang="en-GB" baseline="0" dirty="0" smtClean="0"/>
              <a:t> This is what </a:t>
            </a:r>
            <a:r>
              <a:rPr lang="en-GB" baseline="0" dirty="0" err="1" smtClean="0"/>
              <a:t>Thérèse</a:t>
            </a:r>
            <a:r>
              <a:rPr lang="en-GB" baseline="0" dirty="0" smtClean="0"/>
              <a:t> called her Little Way.</a:t>
            </a:r>
          </a:p>
          <a:p>
            <a:endParaRPr lang="en-GB" dirty="0"/>
          </a:p>
        </p:txBody>
      </p:sp>
      <p:sp>
        <p:nvSpPr>
          <p:cNvPr id="4" name="Slide Number Placeholder 3"/>
          <p:cNvSpPr>
            <a:spLocks noGrp="1"/>
          </p:cNvSpPr>
          <p:nvPr>
            <p:ph type="sldNum" sz="quarter" idx="10"/>
          </p:nvPr>
        </p:nvSpPr>
        <p:spPr/>
        <p:txBody>
          <a:bodyPr/>
          <a:lstStyle/>
          <a:p>
            <a:fld id="{A676D3E3-D653-4FA7-8260-1F36DF993642}" type="slidenum">
              <a:rPr lang="en-GB" smtClean="0"/>
              <a:t>2</a:t>
            </a:fld>
            <a:endParaRPr lang="en-GB"/>
          </a:p>
        </p:txBody>
      </p:sp>
    </p:spTree>
    <p:extLst>
      <p:ext uri="{BB962C8B-B14F-4D97-AF65-F5344CB8AC3E}">
        <p14:creationId xmlns:p14="http://schemas.microsoft.com/office/powerpoint/2010/main" val="6909720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Her mummy and daddy and her big </a:t>
            </a:r>
            <a:r>
              <a:rPr lang="en-GB" dirty="0" smtClean="0"/>
              <a:t>sisters </a:t>
            </a:r>
            <a:r>
              <a:rPr lang="en-GB" dirty="0" smtClean="0"/>
              <a:t>loved </a:t>
            </a:r>
            <a:r>
              <a:rPr lang="en-GB" dirty="0" err="1" smtClean="0"/>
              <a:t>Thérèse</a:t>
            </a:r>
            <a:r>
              <a:rPr lang="en-GB" dirty="0" smtClean="0"/>
              <a:t> very much.  In fact</a:t>
            </a:r>
            <a:r>
              <a:rPr lang="en-GB" dirty="0" smtClean="0"/>
              <a:t>, because</a:t>
            </a:r>
            <a:r>
              <a:rPr lang="en-GB" baseline="0" dirty="0" smtClean="0"/>
              <a:t> </a:t>
            </a:r>
            <a:r>
              <a:rPr lang="en-GB" dirty="0" smtClean="0"/>
              <a:t>she was the baby of the family, she was their favourite. Her parents mollycoddled her</a:t>
            </a:r>
            <a:r>
              <a:rPr lang="en-GB" baseline="0" dirty="0" smtClean="0"/>
              <a:t> </a:t>
            </a:r>
            <a:r>
              <a:rPr lang="en-GB" dirty="0" smtClean="0"/>
              <a:t>and her older sisters made a fuss of her.  </a:t>
            </a:r>
          </a:p>
          <a:p>
            <a:pPr marL="171450" indent="-171450">
              <a:buFont typeface="Arial" panose="020B0604020202020204" pitchFamily="34" charset="0"/>
              <a:buChar char="•"/>
            </a:pPr>
            <a:endParaRPr lang="en-GB" dirty="0" smtClean="0"/>
          </a:p>
          <a:p>
            <a:pPr marL="171450" indent="-171450">
              <a:buFont typeface="Arial" panose="020B0604020202020204" pitchFamily="34" charset="0"/>
              <a:buChar char="•"/>
            </a:pPr>
            <a:r>
              <a:rPr lang="en-GB" dirty="0" smtClean="0"/>
              <a:t>Little </a:t>
            </a:r>
            <a:r>
              <a:rPr lang="en-GB" dirty="0" err="1" smtClean="0"/>
              <a:t>Thérèse</a:t>
            </a:r>
            <a:r>
              <a:rPr lang="en-GB" dirty="0" smtClean="0"/>
              <a:t> was</a:t>
            </a:r>
            <a:r>
              <a:rPr lang="en-GB" baseline="0" dirty="0" smtClean="0"/>
              <a:t> </a:t>
            </a:r>
            <a:r>
              <a:rPr lang="en-GB" dirty="0" smtClean="0"/>
              <a:t>very stubborn- she liked to get her own way  and when she didn’t she became very cross! </a:t>
            </a:r>
          </a:p>
          <a:p>
            <a:pPr marL="171450" indent="-171450">
              <a:buFont typeface="Arial" panose="020B0604020202020204" pitchFamily="34" charset="0"/>
              <a:buChar char="•"/>
            </a:pPr>
            <a:endParaRPr lang="en-GB" dirty="0" smtClean="0"/>
          </a:p>
          <a:p>
            <a:pPr marL="171450" indent="-171450">
              <a:buFont typeface="Arial" panose="020B0604020202020204" pitchFamily="34" charset="0"/>
              <a:buChar char="•"/>
            </a:pPr>
            <a:r>
              <a:rPr lang="en-GB" dirty="0" smtClean="0"/>
              <a:t>Do the</a:t>
            </a:r>
            <a:r>
              <a:rPr lang="en-GB" baseline="0" dirty="0" smtClean="0"/>
              <a:t> </a:t>
            </a:r>
            <a:r>
              <a:rPr lang="en-GB" dirty="0" smtClean="0"/>
              <a:t>children ever</a:t>
            </a:r>
            <a:r>
              <a:rPr lang="en-GB" baseline="0" dirty="0" smtClean="0"/>
              <a:t> </a:t>
            </a:r>
            <a:r>
              <a:rPr lang="en-GB" dirty="0" smtClean="0"/>
              <a:t>feel like that? </a:t>
            </a:r>
          </a:p>
          <a:p>
            <a:endParaRPr lang="en-GB" dirty="0" smtClean="0"/>
          </a:p>
          <a:p>
            <a:pPr marL="171450" indent="-171450">
              <a:buFont typeface="Arial" panose="020B0604020202020204" pitchFamily="34" charset="0"/>
              <a:buChar char="•"/>
            </a:pPr>
            <a:r>
              <a:rPr lang="en-GB" dirty="0" err="1" smtClean="0"/>
              <a:t>Thérèse</a:t>
            </a:r>
            <a:r>
              <a:rPr lang="en-GB" dirty="0" smtClean="0"/>
              <a:t> was very sensitive and was not physically strong</a:t>
            </a:r>
            <a:r>
              <a:rPr lang="en-GB" baseline="0" dirty="0" smtClean="0"/>
              <a:t>.  She easily became upset when someone said something hurtful and as she was often ill she spent long periods of time alone. </a:t>
            </a:r>
          </a:p>
          <a:p>
            <a:pPr marL="171450" indent="-171450">
              <a:buFont typeface="Arial" panose="020B0604020202020204" pitchFamily="34" charset="0"/>
              <a:buChar char="•"/>
            </a:pPr>
            <a:endParaRPr lang="en-GB" baseline="0" dirty="0" smtClean="0"/>
          </a:p>
          <a:p>
            <a:pPr marL="171450" indent="-171450">
              <a:buFont typeface="Arial" panose="020B0604020202020204" pitchFamily="34" charset="0"/>
              <a:buChar char="•"/>
            </a:pPr>
            <a:r>
              <a:rPr lang="en-GB" baseline="0" dirty="0" smtClean="0"/>
              <a:t> During these long times alone she spoke to Jesus and they became good friends.  </a:t>
            </a:r>
            <a:endParaRPr lang="en-GB" dirty="0" smtClean="0"/>
          </a:p>
          <a:p>
            <a:endParaRPr lang="en-GB" dirty="0" smtClean="0"/>
          </a:p>
          <a:p>
            <a:endParaRPr lang="en-GB" dirty="0"/>
          </a:p>
        </p:txBody>
      </p:sp>
      <p:sp>
        <p:nvSpPr>
          <p:cNvPr id="4" name="Slide Number Placeholder 3"/>
          <p:cNvSpPr>
            <a:spLocks noGrp="1"/>
          </p:cNvSpPr>
          <p:nvPr>
            <p:ph type="sldNum" sz="quarter" idx="10"/>
          </p:nvPr>
        </p:nvSpPr>
        <p:spPr/>
        <p:txBody>
          <a:bodyPr/>
          <a:lstStyle/>
          <a:p>
            <a:fld id="{A676D3E3-D653-4FA7-8260-1F36DF993642}" type="slidenum">
              <a:rPr lang="en-GB" smtClean="0"/>
              <a:t>3</a:t>
            </a:fld>
            <a:endParaRPr lang="en-GB"/>
          </a:p>
        </p:txBody>
      </p:sp>
    </p:spTree>
    <p:extLst>
      <p:ext uri="{BB962C8B-B14F-4D97-AF65-F5344CB8AC3E}">
        <p14:creationId xmlns:p14="http://schemas.microsoft.com/office/powerpoint/2010/main" val="1942579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At 15 years old </a:t>
            </a:r>
            <a:r>
              <a:rPr lang="en-GB" dirty="0" err="1" smtClean="0"/>
              <a:t>Thérèse</a:t>
            </a:r>
            <a:r>
              <a:rPr lang="en-GB" dirty="0" smtClean="0"/>
              <a:t> became</a:t>
            </a:r>
            <a:r>
              <a:rPr lang="en-GB" baseline="0" dirty="0" smtClean="0"/>
              <a:t> a religious sister and joined a convent.  Her life became one of love and service.  </a:t>
            </a:r>
          </a:p>
          <a:p>
            <a:pPr marL="171450" indent="-171450">
              <a:buFont typeface="Arial" panose="020B0604020202020204" pitchFamily="34" charset="0"/>
              <a:buChar char="•"/>
            </a:pPr>
            <a:endParaRPr lang="en-GB" baseline="0" dirty="0" smtClean="0"/>
          </a:p>
          <a:p>
            <a:pPr marL="171450" indent="-171450">
              <a:buFont typeface="Arial" panose="020B0604020202020204" pitchFamily="34" charset="0"/>
              <a:buChar char="•"/>
            </a:pPr>
            <a:r>
              <a:rPr lang="en-GB" baseline="0" dirty="0" smtClean="0"/>
              <a:t>Soon she realised that she was never going to do anything extraordinary and that God’s plan for her was different to the one she had planned for herself!</a:t>
            </a:r>
          </a:p>
          <a:p>
            <a:pPr marL="171450" indent="-171450">
              <a:buFont typeface="Arial" panose="020B0604020202020204" pitchFamily="34" charset="0"/>
              <a:buChar char="•"/>
            </a:pPr>
            <a:endParaRPr lang="en-GB" baseline="0" dirty="0" smtClean="0"/>
          </a:p>
          <a:p>
            <a:pPr marL="171450" indent="-171450">
              <a:buFont typeface="Arial" panose="020B0604020202020204" pitchFamily="34" charset="0"/>
              <a:buChar char="•"/>
            </a:pPr>
            <a:r>
              <a:rPr lang="en-GB" baseline="0" dirty="0" smtClean="0"/>
              <a:t>She realised she would need to find another way to do something great for God.</a:t>
            </a:r>
          </a:p>
          <a:p>
            <a:pPr marL="171450" indent="-171450">
              <a:buFont typeface="Arial" panose="020B0604020202020204" pitchFamily="34" charset="0"/>
              <a:buChar char="•"/>
            </a:pPr>
            <a:endParaRPr lang="en-GB" baseline="0" dirty="0" smtClean="0"/>
          </a:p>
          <a:p>
            <a:pPr marL="171450" indent="-171450">
              <a:buFont typeface="Arial" panose="020B0604020202020204" pitchFamily="34" charset="0"/>
              <a:buChar char="•"/>
            </a:pPr>
            <a:r>
              <a:rPr lang="en-GB" baseline="0" dirty="0" err="1" smtClean="0"/>
              <a:t>Thérèse</a:t>
            </a:r>
            <a:r>
              <a:rPr lang="en-GB" baseline="0" dirty="0" smtClean="0"/>
              <a:t> made a commitment to do her small everyday tasks with great love.  </a:t>
            </a:r>
          </a:p>
          <a:p>
            <a:pPr marL="171450" indent="-171450">
              <a:buFont typeface="Arial" panose="020B0604020202020204" pitchFamily="34" charset="0"/>
              <a:buChar char="•"/>
            </a:pPr>
            <a:endParaRPr lang="en-GB" baseline="0" dirty="0" smtClean="0"/>
          </a:p>
          <a:p>
            <a:pPr marL="171450" indent="-171450">
              <a:buFont typeface="Arial" panose="020B0604020202020204" pitchFamily="34" charset="0"/>
              <a:buChar char="•"/>
            </a:pPr>
            <a:r>
              <a:rPr lang="en-GB" baseline="0" dirty="0" smtClean="0"/>
              <a:t>It was such a humble, quiet way of acting that not everybody noticed what she was doing.</a:t>
            </a:r>
          </a:p>
        </p:txBody>
      </p:sp>
      <p:sp>
        <p:nvSpPr>
          <p:cNvPr id="4" name="Slide Number Placeholder 3"/>
          <p:cNvSpPr>
            <a:spLocks noGrp="1"/>
          </p:cNvSpPr>
          <p:nvPr>
            <p:ph type="sldNum" sz="quarter" idx="10"/>
          </p:nvPr>
        </p:nvSpPr>
        <p:spPr/>
        <p:txBody>
          <a:bodyPr/>
          <a:lstStyle/>
          <a:p>
            <a:fld id="{A676D3E3-D653-4FA7-8260-1F36DF993642}" type="slidenum">
              <a:rPr lang="en-GB" smtClean="0"/>
              <a:t>4</a:t>
            </a:fld>
            <a:endParaRPr lang="en-GB"/>
          </a:p>
        </p:txBody>
      </p:sp>
    </p:spTree>
    <p:extLst>
      <p:ext uri="{BB962C8B-B14F-4D97-AF65-F5344CB8AC3E}">
        <p14:creationId xmlns:p14="http://schemas.microsoft.com/office/powerpoint/2010/main" val="22924905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smtClean="0"/>
          </a:p>
          <a:p>
            <a:pPr marL="171450" indent="-171450">
              <a:buFont typeface="Arial" panose="020B0604020202020204" pitchFamily="34" charset="0"/>
              <a:buChar char="•"/>
            </a:pPr>
            <a:endParaRPr lang="en-GB" dirty="0" smtClean="0"/>
          </a:p>
          <a:p>
            <a:pPr marL="171450" indent="-171450">
              <a:buFont typeface="Arial" panose="020B0604020202020204" pitchFamily="34" charset="0"/>
              <a:buChar char="•"/>
            </a:pPr>
            <a:r>
              <a:rPr lang="en-GB" dirty="0" smtClean="0"/>
              <a:t>When one</a:t>
            </a:r>
            <a:r>
              <a:rPr lang="en-GB" baseline="0" dirty="0" smtClean="0"/>
              <a:t> of her fellow religious sisters in the convent was too rough when they washed the sheets together and splashed the dirty water on her face</a:t>
            </a:r>
            <a:r>
              <a:rPr lang="en-GB" baseline="0" dirty="0" smtClean="0"/>
              <a:t>, </a:t>
            </a:r>
            <a:r>
              <a:rPr lang="en-GB" baseline="0" dirty="0" err="1" smtClean="0"/>
              <a:t>Thérèse</a:t>
            </a:r>
            <a:r>
              <a:rPr lang="en-GB" baseline="0" dirty="0" smtClean="0"/>
              <a:t> </a:t>
            </a:r>
            <a:r>
              <a:rPr lang="en-GB" baseline="0" dirty="0" smtClean="0"/>
              <a:t>decided to say nothing.  Here she is in the laundry room, second from the left.</a:t>
            </a:r>
          </a:p>
          <a:p>
            <a:endParaRPr lang="en-GB" baseline="0" dirty="0" smtClean="0"/>
          </a:p>
          <a:p>
            <a:pPr marL="171450" indent="-171450">
              <a:buFont typeface="Arial" panose="020B0604020202020204" pitchFamily="34" charset="0"/>
              <a:buChar char="•"/>
            </a:pPr>
            <a:r>
              <a:rPr lang="en-GB" baseline="0" dirty="0" smtClean="0"/>
              <a:t>She found one of the other sisters particularly annoying but she chose to keep silent and the sister never knew how </a:t>
            </a:r>
            <a:r>
              <a:rPr lang="en-GB" baseline="0" dirty="0" err="1" smtClean="0"/>
              <a:t>Thérèse</a:t>
            </a:r>
            <a:r>
              <a:rPr lang="en-GB" baseline="0" dirty="0" smtClean="0"/>
              <a:t> felt about her! </a:t>
            </a:r>
          </a:p>
          <a:p>
            <a:pPr marL="171450" indent="-171450">
              <a:buFont typeface="Arial" panose="020B0604020202020204" pitchFamily="34" charset="0"/>
              <a:buChar char="•"/>
            </a:pPr>
            <a:endParaRPr lang="en-GB" baseline="0" dirty="0" smtClean="0"/>
          </a:p>
          <a:p>
            <a:pPr marL="171450" indent="-171450">
              <a:buFont typeface="Arial" panose="020B0604020202020204" pitchFamily="34" charset="0"/>
              <a:buChar char="•"/>
            </a:pPr>
            <a:r>
              <a:rPr lang="en-GB" baseline="0" dirty="0" smtClean="0"/>
              <a:t>Do the children </a:t>
            </a:r>
            <a:r>
              <a:rPr lang="en-GB" baseline="0" dirty="0" smtClean="0"/>
              <a:t>think </a:t>
            </a:r>
            <a:r>
              <a:rPr lang="en-GB" baseline="0" dirty="0" smtClean="0"/>
              <a:t>that was easy?  Remember </a:t>
            </a:r>
            <a:r>
              <a:rPr lang="en-GB" baseline="0" dirty="0" err="1" smtClean="0"/>
              <a:t>Thérèse</a:t>
            </a:r>
            <a:r>
              <a:rPr lang="en-GB" baseline="0" dirty="0" smtClean="0"/>
              <a:t> was very stubborn and liked to get her own way! </a:t>
            </a:r>
          </a:p>
          <a:p>
            <a:pPr marL="171450" indent="-171450">
              <a:buFont typeface="Arial" panose="020B0604020202020204" pitchFamily="34" charset="0"/>
              <a:buChar char="•"/>
            </a:pPr>
            <a:endParaRPr lang="en-GB" baseline="0" dirty="0" smtClean="0"/>
          </a:p>
          <a:p>
            <a:pPr marL="171450" indent="-171450">
              <a:buFont typeface="Arial" panose="020B0604020202020204" pitchFamily="34" charset="0"/>
              <a:buChar char="•"/>
            </a:pPr>
            <a:r>
              <a:rPr lang="en-GB" baseline="0" dirty="0" smtClean="0"/>
              <a:t>No!  It certainly was not easy.  She had to make a big effort to be loving and to put other people’s feelings before her own.</a:t>
            </a:r>
          </a:p>
          <a:p>
            <a:pPr marL="171450" indent="-171450">
              <a:buFont typeface="Arial" panose="020B0604020202020204" pitchFamily="34" charset="0"/>
              <a:buChar char="•"/>
            </a:pPr>
            <a:endParaRPr lang="en-GB" dirty="0" smtClean="0"/>
          </a:p>
          <a:p>
            <a:pPr marL="171450" indent="-171450">
              <a:buFont typeface="Arial" panose="020B0604020202020204" pitchFamily="34" charset="0"/>
              <a:buChar char="•"/>
            </a:pPr>
            <a:r>
              <a:rPr lang="en-GB" dirty="0" smtClean="0"/>
              <a:t>This</a:t>
            </a:r>
            <a:r>
              <a:rPr lang="en-GB" baseline="0" dirty="0" smtClean="0"/>
              <a:t> simple way of doing small actions with great love is what </a:t>
            </a:r>
            <a:r>
              <a:rPr lang="en-GB" baseline="0" dirty="0" err="1" smtClean="0"/>
              <a:t>Thérèse</a:t>
            </a:r>
            <a:r>
              <a:rPr lang="en-GB" baseline="0" dirty="0" smtClean="0"/>
              <a:t> called her Little </a:t>
            </a:r>
            <a:r>
              <a:rPr lang="en-GB" baseline="0" dirty="0" smtClean="0"/>
              <a:t>Way.</a:t>
            </a:r>
            <a:endParaRPr lang="en-GB" dirty="0"/>
          </a:p>
        </p:txBody>
      </p:sp>
      <p:sp>
        <p:nvSpPr>
          <p:cNvPr id="4" name="Slide Number Placeholder 3"/>
          <p:cNvSpPr>
            <a:spLocks noGrp="1"/>
          </p:cNvSpPr>
          <p:nvPr>
            <p:ph type="sldNum" sz="quarter" idx="10"/>
          </p:nvPr>
        </p:nvSpPr>
        <p:spPr/>
        <p:txBody>
          <a:bodyPr/>
          <a:lstStyle/>
          <a:p>
            <a:fld id="{A676D3E3-D653-4FA7-8260-1F36DF993642}" type="slidenum">
              <a:rPr lang="en-GB" smtClean="0"/>
              <a:t>5</a:t>
            </a:fld>
            <a:endParaRPr lang="en-GB"/>
          </a:p>
        </p:txBody>
      </p:sp>
    </p:spTree>
    <p:extLst>
      <p:ext uri="{BB962C8B-B14F-4D97-AF65-F5344CB8AC3E}">
        <p14:creationId xmlns:p14="http://schemas.microsoft.com/office/powerpoint/2010/main" val="3564399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err="1" smtClean="0"/>
              <a:t>Thérèse</a:t>
            </a:r>
            <a:r>
              <a:rPr lang="en-GB" dirty="0" smtClean="0"/>
              <a:t> realised that she could not follow her Little Way alone.  She needed</a:t>
            </a:r>
            <a:r>
              <a:rPr lang="en-GB" baseline="0" dirty="0" smtClean="0"/>
              <a:t> help from her friend, Jesus.</a:t>
            </a:r>
          </a:p>
          <a:p>
            <a:pPr marL="171450" indent="-171450">
              <a:buFont typeface="Arial" panose="020B0604020202020204" pitchFamily="34" charset="0"/>
              <a:buChar char="•"/>
            </a:pPr>
            <a:endParaRPr lang="en-GB" baseline="0" dirty="0" smtClean="0"/>
          </a:p>
          <a:p>
            <a:pPr marL="171450" indent="-171450">
              <a:buFont typeface="Arial" panose="020B0604020202020204" pitchFamily="34" charset="0"/>
              <a:buChar char="•"/>
            </a:pPr>
            <a:r>
              <a:rPr lang="en-GB" baseline="0" dirty="0" smtClean="0"/>
              <a:t>So she prayed to him often to help her to always make loving choices.</a:t>
            </a:r>
          </a:p>
          <a:p>
            <a:endParaRPr lang="en-GB" baseline="0" dirty="0" smtClean="0"/>
          </a:p>
          <a:p>
            <a:pPr marL="171450" indent="-171450">
              <a:buFont typeface="Arial" panose="020B0604020202020204" pitchFamily="34" charset="0"/>
              <a:buChar char="•"/>
            </a:pPr>
            <a:r>
              <a:rPr lang="en-GB" baseline="0" dirty="0" smtClean="0"/>
              <a:t>As well as this, she never forgot her dream for Jesus to be loved all over the world so, as well as being thoughtful to those living near her, she thought of people living far away.  She also prayed for the men and women who had travelled the world to make Jesus known.</a:t>
            </a:r>
          </a:p>
          <a:p>
            <a:endParaRPr lang="en-GB" baseline="0" dirty="0" smtClean="0"/>
          </a:p>
          <a:p>
            <a:pPr marL="171450" indent="-171450">
              <a:buFont typeface="Arial" panose="020B0604020202020204" pitchFamily="34" charset="0"/>
              <a:buChar char="•"/>
            </a:pPr>
            <a:r>
              <a:rPr lang="en-GB" baseline="0" dirty="0" smtClean="0"/>
              <a:t>Here are photographs of  two priests she was asked to write to and to pray for.  They went overseas to share God’s love </a:t>
            </a:r>
            <a:r>
              <a:rPr lang="en-GB" baseline="0" dirty="0" smtClean="0"/>
              <a:t>- Father </a:t>
            </a:r>
            <a:r>
              <a:rPr lang="en-GB" baseline="0" dirty="0" err="1" smtClean="0"/>
              <a:t>Roulland</a:t>
            </a:r>
            <a:r>
              <a:rPr lang="en-GB" baseline="0" dirty="0" smtClean="0"/>
              <a:t> (on the left) who went to China and Father </a:t>
            </a:r>
            <a:r>
              <a:rPr lang="en-GB" baseline="0" dirty="0" err="1" smtClean="0"/>
              <a:t>Bellière</a:t>
            </a:r>
            <a:r>
              <a:rPr lang="en-GB" baseline="0" dirty="0" smtClean="0"/>
              <a:t> (on the right) who went to Malawi in Africa.</a:t>
            </a:r>
          </a:p>
          <a:p>
            <a:pPr marL="171450" indent="-171450">
              <a:buFont typeface="Arial" panose="020B0604020202020204" pitchFamily="34" charset="0"/>
              <a:buChar char="•"/>
            </a:pPr>
            <a:endParaRPr lang="en-GB" baseline="0" dirty="0" smtClean="0"/>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A676D3E3-D653-4FA7-8260-1F36DF993642}" type="slidenum">
              <a:rPr lang="en-GB" smtClean="0"/>
              <a:t>6</a:t>
            </a:fld>
            <a:endParaRPr lang="en-GB"/>
          </a:p>
        </p:txBody>
      </p:sp>
    </p:spTree>
    <p:extLst>
      <p:ext uri="{BB962C8B-B14F-4D97-AF65-F5344CB8AC3E}">
        <p14:creationId xmlns:p14="http://schemas.microsoft.com/office/powerpoint/2010/main" val="13660526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The</a:t>
            </a:r>
            <a:r>
              <a:rPr lang="en-GB" baseline="0" dirty="0" smtClean="0"/>
              <a:t> Little Way is very simple but it is not as easy to do as it sounds!  That is why </a:t>
            </a:r>
            <a:r>
              <a:rPr lang="en-GB" baseline="0" dirty="0" err="1" smtClean="0"/>
              <a:t>Thérèse</a:t>
            </a:r>
            <a:r>
              <a:rPr lang="en-GB" baseline="0" dirty="0" smtClean="0"/>
              <a:t> Martin has become Saint </a:t>
            </a:r>
            <a:r>
              <a:rPr lang="en-GB" baseline="0" dirty="0" err="1" smtClean="0"/>
              <a:t>Thérèse</a:t>
            </a:r>
            <a:r>
              <a:rPr lang="en-GB" baseline="0" dirty="0" smtClean="0"/>
              <a:t>.</a:t>
            </a:r>
            <a:endParaRPr lang="en-GB" baseline="0" dirty="0" smtClean="0"/>
          </a:p>
          <a:p>
            <a:pPr marL="0" indent="0">
              <a:buFont typeface="Arial" panose="020B0604020202020204" pitchFamily="34" charset="0"/>
              <a:buNone/>
            </a:pPr>
            <a:endParaRPr lang="en-GB" baseline="0" dirty="0" smtClean="0"/>
          </a:p>
          <a:p>
            <a:pPr marL="171450" indent="-171450">
              <a:buFont typeface="Arial" panose="020B0604020202020204" pitchFamily="34" charset="0"/>
              <a:buChar char="•"/>
            </a:pPr>
            <a:r>
              <a:rPr lang="en-GB" baseline="0" dirty="0" smtClean="0"/>
              <a:t>Ask the children to shut their eyes and </a:t>
            </a:r>
            <a:r>
              <a:rPr lang="en-GB" baseline="0" dirty="0" smtClean="0"/>
              <a:t>quietly </a:t>
            </a:r>
            <a:r>
              <a:rPr lang="en-GB" baseline="0" dirty="0" smtClean="0"/>
              <a:t>in their heads think about two things they can do this week </a:t>
            </a:r>
            <a:r>
              <a:rPr lang="en-GB" baseline="0" dirty="0" smtClean="0"/>
              <a:t>to </a:t>
            </a:r>
            <a:r>
              <a:rPr lang="en-GB" baseline="0" dirty="0" smtClean="0"/>
              <a:t>follow St </a:t>
            </a:r>
            <a:r>
              <a:rPr lang="en-GB" baseline="0" dirty="0" err="1" smtClean="0"/>
              <a:t>Thérèse’s</a:t>
            </a:r>
            <a:r>
              <a:rPr lang="en-GB" baseline="0" dirty="0" smtClean="0"/>
              <a:t>  Little </a:t>
            </a:r>
            <a:r>
              <a:rPr lang="en-GB" baseline="0" dirty="0" smtClean="0"/>
              <a:t>Way. </a:t>
            </a:r>
            <a:endParaRPr lang="en-GB" baseline="0" dirty="0" smtClean="0"/>
          </a:p>
          <a:p>
            <a:pPr marL="171450" indent="-171450">
              <a:buFont typeface="Arial" panose="020B0604020202020204" pitchFamily="34" charset="0"/>
              <a:buChar char="•"/>
            </a:pPr>
            <a:endParaRPr lang="en-GB" baseline="0" dirty="0" smtClean="0"/>
          </a:p>
          <a:p>
            <a:pPr marL="0" indent="0">
              <a:buFont typeface="Arial" panose="020B0604020202020204" pitchFamily="34" charset="0"/>
              <a:buNone/>
            </a:pPr>
            <a:r>
              <a:rPr lang="en-GB" baseline="0" dirty="0" smtClean="0"/>
              <a:t>1.  </a:t>
            </a:r>
            <a:r>
              <a:rPr lang="en-GB" baseline="0" dirty="0" smtClean="0"/>
              <a:t>	A </a:t>
            </a:r>
            <a:r>
              <a:rPr lang="en-GB" baseline="0" dirty="0" smtClean="0"/>
              <a:t>small action done with love </a:t>
            </a:r>
            <a:r>
              <a:rPr lang="en-GB" baseline="0" dirty="0" smtClean="0"/>
              <a:t>- </a:t>
            </a:r>
            <a:r>
              <a:rPr lang="en-GB" i="0" baseline="0" dirty="0" smtClean="0"/>
              <a:t>suggestions </a:t>
            </a:r>
            <a:r>
              <a:rPr lang="en-GB" i="0" baseline="0" dirty="0" smtClean="0"/>
              <a:t>may be: sharing with a sibling when they do not want to, turning off the computer as soon as they are asked, helping to do a chore at home they do </a:t>
            </a:r>
            <a:r>
              <a:rPr lang="en-GB" i="0" baseline="0" dirty="0" smtClean="0"/>
              <a:t/>
            </a:r>
            <a:br>
              <a:rPr lang="en-GB" i="0" baseline="0" dirty="0" smtClean="0"/>
            </a:br>
            <a:r>
              <a:rPr lang="en-GB" i="0" baseline="0" dirty="0" smtClean="0"/>
              <a:t> 	not </a:t>
            </a:r>
            <a:r>
              <a:rPr lang="en-GB" i="0" baseline="0" dirty="0" smtClean="0"/>
              <a:t>like </a:t>
            </a:r>
            <a:r>
              <a:rPr lang="en-GB" i="0" baseline="0" dirty="0" smtClean="0"/>
              <a:t>doing </a:t>
            </a:r>
            <a:r>
              <a:rPr lang="en-GB" i="0" baseline="0" dirty="0" smtClean="0"/>
              <a:t>such as taking out the rubbish or helping to wash up.</a:t>
            </a:r>
          </a:p>
          <a:p>
            <a:r>
              <a:rPr lang="en-GB" i="0" baseline="0" dirty="0" smtClean="0"/>
              <a:t>	Remind </a:t>
            </a:r>
            <a:r>
              <a:rPr lang="en-GB" i="0" baseline="0" dirty="0" smtClean="0"/>
              <a:t>them that they  are to do the action with love and kindness- there is to be no moaning, no boasting  and no fuss!</a:t>
            </a:r>
          </a:p>
          <a:p>
            <a:endParaRPr lang="en-GB" baseline="0" dirty="0" smtClean="0"/>
          </a:p>
          <a:p>
            <a:r>
              <a:rPr lang="en-GB" baseline="0" dirty="0" smtClean="0"/>
              <a:t>And </a:t>
            </a:r>
            <a:endParaRPr lang="en-GB" baseline="0" dirty="0" smtClean="0"/>
          </a:p>
          <a:p>
            <a:endParaRPr lang="en-GB" baseline="0" dirty="0" smtClean="0"/>
          </a:p>
          <a:p>
            <a:r>
              <a:rPr lang="en-GB" baseline="0" dirty="0" smtClean="0"/>
              <a:t>2.  </a:t>
            </a:r>
            <a:r>
              <a:rPr lang="en-GB" baseline="0" dirty="0" smtClean="0"/>
              <a:t>	Say </a:t>
            </a:r>
            <a:r>
              <a:rPr lang="en-GB" baseline="0" dirty="0" smtClean="0"/>
              <a:t>a prayer to Jesus for him to be made known around the world.  </a:t>
            </a:r>
          </a:p>
          <a:p>
            <a:endParaRPr lang="en-GB" i="0" baseline="0" dirty="0" smtClean="0"/>
          </a:p>
          <a:p>
            <a:r>
              <a:rPr lang="en-GB" i="0" baseline="0" dirty="0" smtClean="0"/>
              <a:t>  Suggest that as a class they may like to say the Mission Together Prayer everyday for children everywhere.</a:t>
            </a:r>
            <a:endParaRPr lang="en-GB" i="0" dirty="0"/>
          </a:p>
        </p:txBody>
      </p:sp>
      <p:sp>
        <p:nvSpPr>
          <p:cNvPr id="4" name="Slide Number Placeholder 3"/>
          <p:cNvSpPr>
            <a:spLocks noGrp="1"/>
          </p:cNvSpPr>
          <p:nvPr>
            <p:ph type="sldNum" sz="quarter" idx="10"/>
          </p:nvPr>
        </p:nvSpPr>
        <p:spPr/>
        <p:txBody>
          <a:bodyPr/>
          <a:lstStyle/>
          <a:p>
            <a:fld id="{A676D3E3-D653-4FA7-8260-1F36DF993642}" type="slidenum">
              <a:rPr lang="en-GB" smtClean="0"/>
              <a:t>7</a:t>
            </a:fld>
            <a:endParaRPr lang="en-GB"/>
          </a:p>
        </p:txBody>
      </p:sp>
    </p:spTree>
    <p:extLst>
      <p:ext uri="{BB962C8B-B14F-4D97-AF65-F5344CB8AC3E}">
        <p14:creationId xmlns:p14="http://schemas.microsoft.com/office/powerpoint/2010/main" val="29339704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St </a:t>
            </a:r>
            <a:r>
              <a:rPr lang="en-GB" dirty="0" err="1" smtClean="0"/>
              <a:t>Thérèse</a:t>
            </a:r>
            <a:r>
              <a:rPr lang="en-GB" dirty="0" smtClean="0"/>
              <a:t> stayed very close to Jesus.  She</a:t>
            </a:r>
            <a:r>
              <a:rPr lang="en-GB" baseline="0" dirty="0" smtClean="0"/>
              <a:t> knew what he</a:t>
            </a:r>
            <a:r>
              <a:rPr lang="en-GB" dirty="0" smtClean="0"/>
              <a:t> said</a:t>
            </a:r>
            <a:r>
              <a:rPr lang="en-GB" baseline="0" dirty="0" smtClean="0"/>
              <a:t> about acting with humility.  Her Little Way was so simple that many people did not  know what a struggle it was for her, or even that she was doing anything at all!</a:t>
            </a:r>
            <a:endParaRPr lang="en-GB" dirty="0" smtClean="0"/>
          </a:p>
          <a:p>
            <a:endParaRPr lang="en-GB" dirty="0" smtClean="0"/>
          </a:p>
          <a:p>
            <a:r>
              <a:rPr lang="en-GB" dirty="0" smtClean="0"/>
              <a:t>Sh</a:t>
            </a:r>
            <a:r>
              <a:rPr lang="en-GB" baseline="0" dirty="0" smtClean="0"/>
              <a:t>e did what Jesus has taught us when he said,</a:t>
            </a:r>
          </a:p>
          <a:p>
            <a:endParaRPr lang="en-GB" baseline="0" dirty="0" smtClean="0"/>
          </a:p>
          <a:p>
            <a:r>
              <a:rPr lang="en-GB" dirty="0" smtClean="0"/>
              <a:t> ‘When you do a good deed, your left hand must not know what your right is doing; your good</a:t>
            </a:r>
            <a:r>
              <a:rPr lang="en-GB" baseline="0" dirty="0" smtClean="0"/>
              <a:t> deeds</a:t>
            </a:r>
            <a:r>
              <a:rPr lang="en-GB" dirty="0" smtClean="0"/>
              <a:t> must be unseen and your Father who sees everything will reward you.’</a:t>
            </a:r>
          </a:p>
          <a:p>
            <a:r>
              <a:rPr lang="en-GB" dirty="0" smtClean="0"/>
              <a:t>Matthew 6:3</a:t>
            </a:r>
          </a:p>
          <a:p>
            <a:endParaRPr lang="en-GB" dirty="0"/>
          </a:p>
        </p:txBody>
      </p:sp>
      <p:sp>
        <p:nvSpPr>
          <p:cNvPr id="4" name="Slide Number Placeholder 3"/>
          <p:cNvSpPr>
            <a:spLocks noGrp="1"/>
          </p:cNvSpPr>
          <p:nvPr>
            <p:ph type="sldNum" sz="quarter" idx="10"/>
          </p:nvPr>
        </p:nvSpPr>
        <p:spPr/>
        <p:txBody>
          <a:bodyPr/>
          <a:lstStyle/>
          <a:p>
            <a:fld id="{A676D3E3-D653-4FA7-8260-1F36DF993642}" type="slidenum">
              <a:rPr lang="en-GB" smtClean="0"/>
              <a:t>8</a:t>
            </a:fld>
            <a:endParaRPr lang="en-GB"/>
          </a:p>
        </p:txBody>
      </p:sp>
    </p:spTree>
    <p:extLst>
      <p:ext uri="{BB962C8B-B14F-4D97-AF65-F5344CB8AC3E}">
        <p14:creationId xmlns:p14="http://schemas.microsoft.com/office/powerpoint/2010/main" val="26952878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Through</a:t>
            </a:r>
            <a:r>
              <a:rPr lang="en-GB" baseline="0" dirty="0" smtClean="0"/>
              <a:t> loving and serving in her Little Way, </a:t>
            </a:r>
            <a:r>
              <a:rPr lang="en-GB" dirty="0" smtClean="0"/>
              <a:t> St</a:t>
            </a:r>
            <a:r>
              <a:rPr lang="en-GB" baseline="0" dirty="0" smtClean="0"/>
              <a:t> </a:t>
            </a:r>
            <a:r>
              <a:rPr lang="en-GB" baseline="0" dirty="0" err="1" smtClean="0"/>
              <a:t>Thérèse</a:t>
            </a:r>
            <a:r>
              <a:rPr lang="en-GB" baseline="0" dirty="0" smtClean="0"/>
              <a:t> has </a:t>
            </a:r>
            <a:r>
              <a:rPr lang="en-GB" baseline="0" dirty="0" smtClean="0"/>
              <a:t>become </a:t>
            </a:r>
            <a:r>
              <a:rPr lang="en-GB" baseline="0" dirty="0" smtClean="0"/>
              <a:t>the patron saint of Mission of the Catholic Church.</a:t>
            </a:r>
          </a:p>
          <a:p>
            <a:endParaRPr lang="en-GB" baseline="0" dirty="0" smtClean="0"/>
          </a:p>
          <a:p>
            <a:pPr marL="171450" indent="-171450">
              <a:buFont typeface="Arial" panose="020B0604020202020204" pitchFamily="34" charset="0"/>
              <a:buChar char="•"/>
            </a:pPr>
            <a:r>
              <a:rPr lang="en-GB" baseline="0" dirty="0" smtClean="0"/>
              <a:t>You may conclude</a:t>
            </a:r>
            <a:r>
              <a:rPr lang="en-GB" dirty="0" smtClean="0"/>
              <a:t> by saying together The Mission Together Prayer (please see the slide.)</a:t>
            </a:r>
          </a:p>
          <a:p>
            <a:endParaRPr lang="en-GB" dirty="0" smtClean="0"/>
          </a:p>
          <a:p>
            <a:endParaRPr lang="en-GB" dirty="0" smtClean="0"/>
          </a:p>
          <a:p>
            <a:pPr marL="171450" indent="-171450">
              <a:buFont typeface="Arial" panose="020B0604020202020204" pitchFamily="34" charset="0"/>
              <a:buChar char="•"/>
            </a:pPr>
            <a:r>
              <a:rPr lang="en-GB" dirty="0" smtClean="0"/>
              <a:t>If you would</a:t>
            </a:r>
            <a:r>
              <a:rPr lang="en-GB" baseline="0" dirty="0" smtClean="0"/>
              <a:t> like to know more </a:t>
            </a:r>
            <a:r>
              <a:rPr lang="en-GB" baseline="0" dirty="0" smtClean="0"/>
              <a:t>about </a:t>
            </a:r>
            <a:r>
              <a:rPr lang="en-GB" baseline="0" dirty="0" smtClean="0"/>
              <a:t>Mission Together, the children’s branch of Missio, the Pope’s official charity for overseas mission, then please go to its website:  www.missiontogether.org.uk</a:t>
            </a:r>
          </a:p>
          <a:p>
            <a:pPr marL="171450" indent="-171450">
              <a:buFont typeface="Arial" panose="020B0604020202020204" pitchFamily="34" charset="0"/>
              <a:buChar char="•"/>
            </a:pPr>
            <a:endParaRPr lang="en-GB" baseline="0" dirty="0" smtClean="0"/>
          </a:p>
          <a:p>
            <a:pPr marL="0" indent="0">
              <a:buFont typeface="Arial" panose="020B0604020202020204" pitchFamily="34" charset="0"/>
              <a:buNone/>
            </a:pPr>
            <a:r>
              <a:rPr lang="en-GB" sz="900" dirty="0" smtClean="0"/>
              <a:t>   </a:t>
            </a:r>
            <a:r>
              <a:rPr lang="en-GB" sz="800" i="1" dirty="0" smtClean="0"/>
              <a:t>Images: Copyright Unknown 2014</a:t>
            </a:r>
            <a:endParaRPr lang="en-GB" sz="800" i="1" dirty="0"/>
          </a:p>
        </p:txBody>
      </p:sp>
      <p:sp>
        <p:nvSpPr>
          <p:cNvPr id="4" name="Slide Number Placeholder 3"/>
          <p:cNvSpPr>
            <a:spLocks noGrp="1"/>
          </p:cNvSpPr>
          <p:nvPr>
            <p:ph type="sldNum" sz="quarter" idx="10"/>
          </p:nvPr>
        </p:nvSpPr>
        <p:spPr/>
        <p:txBody>
          <a:bodyPr/>
          <a:lstStyle/>
          <a:p>
            <a:fld id="{A676D3E3-D653-4FA7-8260-1F36DF993642}" type="slidenum">
              <a:rPr lang="en-GB" smtClean="0"/>
              <a:t>9</a:t>
            </a:fld>
            <a:endParaRPr lang="en-GB"/>
          </a:p>
        </p:txBody>
      </p:sp>
    </p:spTree>
    <p:extLst>
      <p:ext uri="{BB962C8B-B14F-4D97-AF65-F5344CB8AC3E}">
        <p14:creationId xmlns:p14="http://schemas.microsoft.com/office/powerpoint/2010/main" val="39914343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smtClean="0"/>
              <a:t>LITTLE WAY WEEK is offered in partnership by Mission Together, Home Mission Desk (Catholic Bishops’ Conference of England and Wales) and Wednesday Word.</a:t>
            </a:r>
            <a:br>
              <a:rPr lang="en-GB" sz="1200" dirty="0" smtClean="0"/>
            </a:br>
            <a:r>
              <a:rPr lang="en-GB" sz="1200" dirty="0" smtClean="0"/>
              <a:t>For additional materials please see:</a:t>
            </a:r>
            <a:r>
              <a:rPr lang="en-GB" sz="1200" baseline="0" dirty="0" smtClean="0"/>
              <a:t> </a:t>
            </a:r>
            <a:r>
              <a:rPr lang="en-GB" sz="1200" dirty="0" err="1" smtClean="0"/>
              <a:t>www.catholicnews.org.uk</a:t>
            </a:r>
            <a:r>
              <a:rPr lang="en-GB" sz="1200" dirty="0" smtClean="0"/>
              <a:t>/little-way-week</a:t>
            </a:r>
          </a:p>
          <a:p>
            <a:endParaRPr lang="en-GB" sz="1200" dirty="0" smtClean="0"/>
          </a:p>
          <a:p>
            <a:r>
              <a:rPr lang="en-GB" sz="1200" dirty="0" smtClean="0"/>
              <a:t>This resourced is</a:t>
            </a:r>
            <a:r>
              <a:rPr lang="en-GB" sz="1200" baseline="0" dirty="0" smtClean="0"/>
              <a:t> copyrighted.</a:t>
            </a:r>
          </a:p>
          <a:p>
            <a:endParaRPr lang="en-GB" sz="1200" baseline="0" dirty="0" smtClean="0"/>
          </a:p>
        </p:txBody>
      </p:sp>
      <p:sp>
        <p:nvSpPr>
          <p:cNvPr id="4" name="Slide Number Placeholder 3"/>
          <p:cNvSpPr>
            <a:spLocks noGrp="1"/>
          </p:cNvSpPr>
          <p:nvPr>
            <p:ph type="sldNum" sz="quarter" idx="10"/>
          </p:nvPr>
        </p:nvSpPr>
        <p:spPr/>
        <p:txBody>
          <a:bodyPr/>
          <a:lstStyle/>
          <a:p>
            <a:fld id="{A676D3E3-D653-4FA7-8260-1F36DF993642}" type="slidenum">
              <a:rPr lang="en-GB" smtClean="0"/>
              <a:t>10</a:t>
            </a:fld>
            <a:endParaRPr lang="en-GB"/>
          </a:p>
        </p:txBody>
      </p:sp>
    </p:spTree>
    <p:extLst>
      <p:ext uri="{BB962C8B-B14F-4D97-AF65-F5344CB8AC3E}">
        <p14:creationId xmlns:p14="http://schemas.microsoft.com/office/powerpoint/2010/main" val="16449099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03/09/2014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03/09/2014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03/09/2014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03/09/2014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03/09/2014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03/09/2014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03/09/2014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03/09/2014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03/09/2014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03/09/2014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03/09/2014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03/09/2014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jpeg"/><Relationship Id="rId5" Type="http://schemas.openxmlformats.org/officeDocument/2006/relationships/image" Target="../media/image3.jpeg"/><Relationship Id="rId6" Type="http://schemas.openxmlformats.org/officeDocument/2006/relationships/image" Target="../media/image4.png"/><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2.jpeg"/><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9.png"/><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1.png"/><Relationship Id="rId5" Type="http://schemas.openxmlformats.org/officeDocument/2006/relationships/image" Target="../media/image2.jpeg"/><Relationship Id="rId6" Type="http://schemas.openxmlformats.org/officeDocument/2006/relationships/image" Target="../media/image8.png"/><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8.png"/><Relationship Id="rId6" Type="http://schemas.openxmlformats.org/officeDocument/2006/relationships/image" Target="../media/image2.jpeg"/><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image" Target="../media/image16.png"/><Relationship Id="rId6" Type="http://schemas.openxmlformats.org/officeDocument/2006/relationships/image" Target="../media/image13.png"/><Relationship Id="rId7" Type="http://schemas.openxmlformats.org/officeDocument/2006/relationships/image" Target="../media/image17.png"/><Relationship Id="rId8" Type="http://schemas.openxmlformats.org/officeDocument/2006/relationships/image" Target="../media/image2.jpeg"/><Relationship Id="rId9" Type="http://schemas.openxmlformats.org/officeDocument/2006/relationships/image" Target="../media/image8.png"/><Relationship Id="rId10" Type="http://schemas.openxmlformats.org/officeDocument/2006/relationships/image" Target="../media/image18.png"/><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13.png"/><Relationship Id="rId5" Type="http://schemas.openxmlformats.org/officeDocument/2006/relationships/image" Target="../media/image20.png"/><Relationship Id="rId6" Type="http://schemas.openxmlformats.org/officeDocument/2006/relationships/image" Target="../media/image9.png"/><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21.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jpeg"/><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382022"/>
            <a:ext cx="1500245" cy="1475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636" y="10658"/>
            <a:ext cx="2037687" cy="10188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749153" y="5916997"/>
            <a:ext cx="1409595" cy="9386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12501" y="2017931"/>
            <a:ext cx="3046862" cy="39787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2209800" y="1371600"/>
            <a:ext cx="4652265" cy="646331"/>
          </a:xfrm>
          <a:prstGeom prst="rect">
            <a:avLst/>
          </a:prstGeom>
        </p:spPr>
        <p:txBody>
          <a:bodyPr wrap="square">
            <a:spAutoFit/>
          </a:bodyPr>
          <a:lstStyle/>
          <a:p>
            <a:r>
              <a:rPr lang="en-GB" sz="3600" b="1" dirty="0" smtClean="0"/>
              <a:t>St </a:t>
            </a:r>
            <a:r>
              <a:rPr lang="en-GB" sz="3600" b="1" dirty="0" err="1" smtClean="0"/>
              <a:t>Thérèse</a:t>
            </a:r>
            <a:r>
              <a:rPr lang="en-GB" sz="3600" b="1" dirty="0" smtClean="0"/>
              <a:t> </a:t>
            </a:r>
            <a:r>
              <a:rPr lang="en-GB" sz="3600" b="1" dirty="0"/>
              <a:t>of </a:t>
            </a:r>
            <a:r>
              <a:rPr lang="en-GB" sz="3600" b="1" dirty="0" err="1"/>
              <a:t>Lisieux</a:t>
            </a:r>
            <a:endParaRPr lang="en-GB" sz="3600" b="1" dirty="0"/>
          </a:p>
        </p:txBody>
      </p:sp>
    </p:spTree>
    <p:extLst>
      <p:ext uri="{BB962C8B-B14F-4D97-AF65-F5344CB8AC3E}">
        <p14:creationId xmlns:p14="http://schemas.microsoft.com/office/powerpoint/2010/main" val="2774472882"/>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24088" y="109538"/>
            <a:ext cx="4694237" cy="6645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0658"/>
            <a:ext cx="2037687" cy="10188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0902605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6" descr="data:image/jpeg;base64,/9j/4AAQSkZJRgABAQAAAQABAAD/2wCEAAkGBxQTEhUUExQWFhUXGRobGRgYFxscHxkYGh0YGhwYGBwYHCgkGholHRgfIjEhJSkrLi4uGB8zODMsNygtLisBCgoKDg0OGhAQGiwcHyQsLSwsLCwsLCwsLCwsLCwsLCwsLCwsLCwsLCwsLCwsLCwsLCwsLCwsLCw3LCwsLCwsLP/AABEIALEBHQMBIgACEQEDEQH/xAAcAAABBQEBAQAAAAAAAAAAAAAGAAMEBQcCAQj/xABEEAABAgMFBQYCCAQEBgMAAAABAhEAAyEEBRIxQQZRYXGBEyIykaGxwfAHFCNCUnLR4TNiovEkY5KyFTRDc4LSJTXC/8QAGAEAAwEBAAAAAAAAAAAAAAAAAAECAwT/xAAgEQEBAAIDAQEBAAMAAAAAAAAAARExAgMyIQRBEmFx/9oADAMBAAIRAxEAPwDcYUKFADc/wq5H2jOrxDqDhgBT+n9Y0ad4TyMZ9bxUvub/AGmOX9G436tUJ7QOmYG3vTi4r5wO3oAZgbUDpWCvaqVQKG72+MCypSpkwYK93FzYinzvEZw6YTMLd4mgLcc/QmI9rXjFVOTx5/Ij0qc6DRny4F8ufCOlShg4uC+5s8uftFykItlZxVZ0jcSnyL+yhFxKW37QK3Ooy0KHeZRJASKtQF3av7RL/wCJ1/6nXCPPOC04IEJZROJRJ0JNBTIR5OL0GcUqLa+h/wBbN6R79bNXSaAnxGrdIkLUKZUpSqYZg/qdP/6iivuV2c1qh+TAA4T54fWHPrrPilsaYe8d+tAzCGL1nmcUlQAI1fN2zb+8AQZgYpqPEijg1fhnzi/UtkK1LfCKGfKDyxkykj+qL2alkkfORhgfykuhB/lHsIbmS8t3wziVZh3E/lT7QzNID00pCIwelCctIZtNQ3zxjqUlknnXi/7w4sesBoE6YZKcVMROu7VvZ4rbXM7RWIAA0y+c4fvklRHOGZSGApAHUlWLSL2x2OgJ10iBdsjEobouZswBQEADV52fAsjhAjtkv/Ep/JL9v2g9v2QVJCxpXpr1gE2tT/iEbuzl/EQ4SRYgMAz+97mkSkDy3xzZ7OyaGn61+MdlPkYSkKyyx2pG9Kx5pVFRhDAGgJfLdw6RbSQfrCG1J9jFYzA1zw9C4p6+sBOfq1AwIDnvEZghLCnOJEtTgO7AUD5/PwiKZv3aM+ftE2SA3DjrwgDYtkS6ZR/yx7CCmBPYsuiV+T4JpBZG/T5ZdmyhQoUbIKFChQBxO8J5GAC3q9xB/N8J5GM+vLdXPp1jl/RuNurVQLysomIIOlYDrcj6qD2anUQcSqOBmAB92j+pgzt6mQvl+0ZvMljDMG5SjzpGcUYkoJKmIAYklVAw+OUNItiRkry35gw1fNpK2QU4cIAbgBlEzZOcAvDhdRIbug8+UaYLKfLtRwDeaPUbuFC4qIfxAEPwyq+UXl+XatMpU5TYQHwgVFa1J1f0gaJyZ2AAL6HQV5xNNKxBS6UevxJ9IUmd+LUEDMtyr8tDwGhoAqpG/fUQ3OluPQVyp6PnCM0CSavXhnnlyjtZ7gDsQXcdIUpIILDcH3Q9hKUgpOb6ZcesBI1slkYQCWJQaZZj0i2xOC24ekQLXQJajlLh8q5RPs+Sm3etYAPrEr7JB/lT7CGJtoSSziG7HMPYyyM8CfYRHmSCmo8RzJaldYAkyS5blHc+p1oAzRzZfCFHNq1hT1hw1W0374QV18KS4YimZ49Yg2eZiDtw/ekTbXYiohIPdNSdQMstYiTrN2akBAoqiulKQwu7oksHh20L73KH7KGSNIhs6iYAeopBBEAG2Fma0SxoESx/URlBvNm4SEj72vCJctA3A8wD7wSgBSJamNTQ7huB15xxNKnz9BBTet2IwKWhISp3LPWgGWlBA4pHKAIljSpU0KAomp5RUMztuD50FIvromlEwg5KGEc+MDU6cy1B8iR0BL9aQ4HHQV50eJ0hRKQK0z1cFzSOLqsZnq7NDOo0KiwBDlqP8mDm4NjyAoTy1O7gXkddOEKgWbDF5Uo6YaeQgugX2Rs5lhKCGKQabg5bKCiN+nyz7NlChQo2ZlChQoA4m5HkYz+2pjQJuR5GAC3io5xy/o3G3Vqqa/ZhTKVxoIAZJPZqw5uX4Z/pBztRMT2KsR/vX9IB5V22maAlICEV8RYl9SADvyiJFKW1HtJxAVmWxKNOZ5wY7EXUtKlKYE5JJ4avuj3ZzZxcsrTNlKWhYDkAOCkkhScWZi8tcqZITjkpM3J0BJSQMs2z4RduCwk7RzZgsyscxLjxJGoUQBoN8B8vusHoQOY6nV2iVfd6rmsDKMoCq0qLqUQ+YIGGrluRiGpRFBqlO7IPTP5pEGlqmuSxcO5OfImGZWZfcRyf3/cR7Z0jECctePP1iBes8IQAkl1FujaQBIN5S0d1ypX8ofyMPSL1Cj4SgnVRYElsnDPTfA/dKftHIdzTdz5RqV32GTOlBBAXuFNaZ7odmBKE1qOGmhAY55h3HR+sTZNCrd+sTr52YVJkdoCHTTMvhcYQTqQcuDCIKhUsfl4QF92TR2Uv8qfYR3a5Jwvi8/blES5O/LlpH4R6CLCYpNEleWdDAHFkmhg8OWlaTuh1Vpl/IhS7RL3Dm0IKwSnW+W71zjqbZQZqdSnJiadIsbVOQsCpDcIYBSlRU/Ek0YcdIAkzVMlhDCUxQ3nb5inmSsSEJBCSaYz+JAILg1GWlM4GkX7OxYsbqyBYmmQxB2y9zDAx2jB7IFKyghQ7wDsDm8RpMvtpaAqeoqQsuQoAkZhwMxVssopLTttL7LApAM0kJI+6zgKUdUlshvgxsEtLDArClgwSEszcqvz3wg4t6gJKg+dKs5gSmng3wgi2ntaU9mjLFiKaUJDOAciRuganyqv6xQhjGBMTVhiST6QPWwtOmMK4leTmL60IZQ5g05xzZLLJVbFpmFDFaqKXhroH1PCFrIWmwd0qKxNI+zA7pP4ju5CkaJLR8vECwTAEhKEjCkMMBBFKMGibLm73hTZp91fxj+X9YvIobpU84N+A+8X0dPT5Y9myhQoUaoKFChQBxO8J5GM9t6g7jVW+NCm5HkYzy8cx1jl7/UbdWqGr5nhc3swQSkY1UfJmY5A14xK2XkhSipaSkAApJ8J3sTm3xitmpedPrUIH9RBb0gvlLw2ZDN4E5cQHbhWM58iklBAyqOEOzWIb4frEezScIookNkQOOTD0j22TgJZILMHchmpX2gAc22kYsBSAzEEtVwQWJ3awJS5YCnJ6fDODWwWpE2WELUCSGL0c/iHu4ihve6VSTjSQUHI8dx4/pD0aBNKXJ5n3iPa7uE8JSlTK0DPwjybMSkOtQAff0prEM7SFCsUhLLHhUqvpDhFcNxLnHuzAnArCoEHEOI37o1a6LqMhAMti+ZJDvxfMRQ3JbJVqebZglM1RxTZJUAp8iU/iBoXGUEU6+pcpBE1eBQD4Uss8u67GozaCkr9vreUyezLDGxf8rHQ0qwgVKq6/JiJfd7KtKypWWSU1OFI0rnvJi4sVgXNcIGIgVZg37wjW+yCjhJP3Uj1f9IlzUuXiNdtkmyEupDghiEkHjRoFdob2WVHslqSE0oSH4loAMCTDU61BCcRNIzld5TVZrU/Mw9d8wmYMS1AV110Hn7QYCTab/nWpbIUpEt6BJIJFaqIr0yEFF33ekpHfUafiNeYOcACVLQoozAJyA36xo2yVimhWKcCNQ5DHkAS3xgCHtFfIswwrBWtYJDgMBUPyplGcm3macGMIxE1r5HcINfpYsyMSFhSu0UlVG7uAZci/m53RmKAxqWrFyfE2pK5KpaylQ7wLMK55M2fCNB2Z2gmJl9kpbOO6oBzLILt/MnQ5NpAWuapKUlYBIGFKqF0Gue8E+p3RJs9pSlVWTiqFAUPMDwn0hcpk4OLbZe3s00zZhmlIKkMfCpAJYMM8IZ9S8CEi8Z8lipfaSqM5rh3h6u0TrutCgtwSmgcaLSfQqEVMyzlOKUa4R3C+Y06iD+YpiucUrSlYLgsQesUt+Mm0TKvUHm4B8/1jzZe2V7FVHNNWU9R1i3v3Z6dNnFSJai6UkVFSEgEAEjJon/oUNhtq0nElZT+VRHsc40DYm85qu07RZWzMFKqPP5pAbY9mLRirIWGOoA9Sco1mxSQEACUhIYOnCKcC2frCuwtLlnYp50YKDbvAW9YIoH7qS01PdAooU5CCCOnp8sueyhQoUaoKFChQBxNyPIxm17uFU4jk7V46xpM3wnkYxDb61Te0TLQVAFL0LPUxy9/qNurVc2NQWu0l3ogOC9O9Tm/wgqtiiqVLRLSVCjtoABQvlp5QGbKfZFSKFSgDUagmh6GC/wCurlpUVlA3MCWG4JTmecRVH7PKm5KZIo5esV1922V2akrW34ncBnyyga2i2rmAy0ynYkEzFeIgEOlIyS41qYsrwtHb2crUEpk4Q7UUpZYlIO6gc8TvhY+ZCpXb5UqqO6cwXJbzOfGKu/dq5kyX2SCAD4jmabicsucVd4oOMigSmgGfFq5RAlCrn5/aLkLKYbvKrOqbiJKVAFy/dPPOsMWeS5b55vBBII+pzciS4xbgztXMkhuZitusBwFbx0h5CF2TdMjqDw48YZMsjvAkcQ9XZ4J59mD5Df6V9Yi2yzJEtiNTnxEKUYQrBayKKrmxNat7RsGyJeWlWF0qBLjJwa1NSdODRkN2yMSkoAdSlMAM60DesaTdl6olJRZ5mOWuWSlKWd9WJam/iIVAw7cFLlJFWqPKM/2tsQ7d0gALzprxgjt16KBQAkkK13DeRAxt1aMJSkE1YOOY8iYRhaagmYESRiUTXVuZLD+0XUrZW0FCldsgKZykJ/2qBHqNIh3DOHapAFGOegbPiatB9dKKKU/eNG4H+zwZAV2d2YPcnKqrPAc3/E5NWgvt9hnql/YTkSVuCSpGMMdM6EkitYSBUGoADNoMqRyqcoKKFAEKHKhaDIBm1Fz2yaVntPrGAMEhsSR94YQAM3yrlSM7mSmr89Y3W4JbTFqzzcl8/jm8ZjtvJQm2TihJQhw43kgEqT/KS5iuNTYo7q7xMs+FXy/MGGbRLWlfZkuRQYdXyKWqxjxNCD1p8IslWgFaJootOuvAkAM4d6RRJ1guwoUn6xOFmeoSUlSyN5SPBwJIJ3RdWK6rHPUeytqgv/MkMDipwLbw+6KK9UqQtpoxlQCkrLEKBar6xHsKe1molqmdkFEAnFhAG4Nqcg+pER/tTUZF3JsoThly0kZTAHKt5KiHcs7RZm2BQlqSTU94OdOGoiEkSZSZUolSwpSZbqViKSoHAXVk5DMN4hy1ICFkPQQlRfhTiGbQshKmoWLH5+ENC1BLEkAEO+6JMwOk8j7Qgd2VmrUpCll3Q7vR2qz13QWQJ7Gnuo4BQ9aQWR09Pljz2UKFCjVBQoUKAOJuR5GMa2pQ85JP4QOjkn5aNlneE8jGTX4gKmaFkhv/ACJ/9Y5e/wBcW3VqoWzVkLKmqFVqo+iR+sXN6IGA8i3vHdmlYUoTuEN3oppbtka8jT4xlVs2vcsUjQFh5xbT7a9ik5MhYcdEs4+coptoSGGeZ+EMS7Y8gytFEHkRX3Prwi5pOfpmevEVE6/H59oht3QIenKcEih+PCGQhx00iiWV42lPZS5aS7OTRn3dK+kRrJOb26fJiDMWSpzpQcG0jtMw6QYGVyq2OQBkwrxGUM2+24mzoTFeJjZR6KhvWDAyJ/o+nITbHVngXh4Gla64X6PB9fGEzpSwzhLA4Rv1PBveKa5bBJlSyjAAogYppqpw7s+SeA5xf3bb5UyXgS+AMKu/XhE05FjIQlTHxZjgd+QygK+lCzYRLZsJemTKTryOJoOELQhAIy0G87hvgD+k8qJkufEFd3fVOsKbNA2Yszo7QhsXsP39osLReB7Ts5aikpYqILGuSfj5RX7NXyLM0qekpAqMQOR3+cF9qsFntQTNlECYE0WkUKasFDPQ104QA5ZLUoglWE1yAypzzhq9JpbF3XFBQ8DSsQEWa0AgdmotuBI0eo1bjHk3tUhRmSyDUgEM5Jyc0AgDyw38TajLXRkpLbwXBI4hs9xhv6TZCF2VMxh2gmJCSBmFYnHEUduEC9ruO2KWZpCcRriStm3BPBqCO5t3WyZ2aZ5UqWlQoFgkA0UUvR2h6FmQgZCk+IFs3bKHJaQK6cY2Ww7P2Yf9EFIFCurvz1Hxyi0uu7rOlLypSQDn3fd4P8iwF7pski2WBEsYhgBSpy6kqq5cjqObaQJbQbJIky2kpmTJn3lE0bgne+7dxjWDc8vvFGKViZ+zIDkPmCCNd0QxcuBL9pMWwc4yknfRkiFLg6ylN4iRY02YomCaZiZuIhgClVGJqSzV0aDDaW/jKlypol48ZZdWCFgAsSH8Tnd4Yn3zs8LZLwNgUC4JIJf+YDSBiVKtFlJl2mQLRKUQCFl3wFwU4syAzcoduQ8O04PAENhAf1MSbqvxZUhIK8IUAxWcnAyiHflwyBZjarKVhKSAuWrvMCQHTRwA+r0MUN3W0pUCnQvzbSkKz4G37GrAn4HqELYcAsiDiAa4p6Tb5QAYmQpTcFFPxEHMdHT5ZdmyhQoUaoKFChQA3O8J5GMsv8d+WGqW96e5jU5/hVyPtGVX6r7WR0puzMcv6PXFt1aqxI9BSKu+LWEyJgObE+VYdvO24Ek8ICLbbFL8VEkKAEZLUl9TyaZuonpSIljXpX5f+3WH7el0pPzpEJJGmnzTzjSIpy0qau/3/VovdmLpM5QKgAjTFV+QHufWId2XYu1rwy2oMSiQSAHY0Acl9NYJL3uxFgTKKLQqZMW5KcLFKfxpGiXBHe1PCHbgLeV9H1nUD35uI1DFIAPAMac4z28LrmS1lJGJjmnXjvjSNnL+EyahIKiQHOZHM9aOc4624uMdiq0WRDTEqxTMJLqTXEoglnGeT0idGy+VZFrKglClEAqUwNEhnUaUAcecFFz7IPLE2cXJDplYsIrl2imJA4APxjzZe95hVPSo1mIBTiLJdJBYk5d0ehirt21k9ZPhQl8wmrdSYf0vgjtyDLQoz5gwrAQiTJBAAZmGKpLBnbUmpaJ1hsswqBQ6TwJp5wtmdmFUtNodc1VRjPhG/ipvJ23wZWKyAOWb50iVGLBd5BCpiisjLFVnzYDJ4q9p7tVaJtnKJaV4JtQpsISxqoHNILU1YDfBQhEVwtC+3CO6EkKLAFyaMX3aQgi7VWNE2WmUt1HMK+8ku5Y6A7uUD11XKuQSZU+YM2C8KgCdQAxfr5xd2u1pWskF6t5RU2++AhYlpwEkOxVXXIUfLQvwhha3feNql0UiXMH4grB1Oj8gIizdoreV92y4QHFZiMJH4jmp23b8jEJF8l+82mYZvjFrJtwUlyCx1FR5wA1abJ2lZilA6hBCQDqxSBxjgsgMnEa5kk+peLBcsERyuzwjBE3bJcmaoLllKCWGfmR+kW0nbqSpu/hrkXy5nXj7xc2i7EzKKSCOIioVsZJVlKD8BFZhYSJW2clw0yWA+YWnLdU9XghN8omSgqWtKgp6pIIfVLjV4oEbC2UD7Tu00iRZrjschKkykqOIpc4tU5EcRSEHkq1NMCioJrmTxi2vEhSKjEnUUqKEKgItCiZwSAakBurFuEdW23r7aZLQrChBCaHPCAFerwY+mmWexJlzly11k2lJS5yc+EKr8vDd22kWBax2YRLIGQJUVijM9eHKGZuJaQlS1EBiAS7KBBBD60jra7ajAZcuUnFNUkOWdlHIAavBJkDnYvaCTabQAG7QIUwKSFAd18xQcjoIPYzD6NZVu7dKrUpIR2au73cT0YnCnnrGnx0dPljz2UKFCjVBQoUKAG5/hVyPtGR7RkifK07r+uka5P8ACrkfaMk2ncTUK0wcKF/XOOX9Hri26tVQ37bXJrA3apuWgz+fOLG8prnLfFVOFPnSM4pCnq7rcT8Iiqlw7NdoShQeUaRIh2Ln94yvxhRcZpZCmLg0AybeobosdsrPJUmVaJawokBE1INXAorCeofgIDrOsgkAlLhjpSlH3Ujwq7xTuoeUFmQ0fYawY09olSwg0Z2dvy5pzhuwW6ZPtU6VOfspSgkSXbEXIeaR4hTwuBWoMF1wfZWZCpjmiWaubAAAUaO7ZszZ5mJQQmUpdVKlhn172hz9esTowf8ASSiVLkyRgQFqUWKUgOkDIsA5yYcFRU/R7d0ta1zpjKKFAIScgo1xn4cXjWZFiTgwTCmYhgGUlLNlAptTYbNdyVWqSAgqKUqkpYJmOfuj7qxU7jXhBKKJpBSTVfNOVeOvrWJa1jpGZ3JthLmFhJnBROSQlQ5vip1gus9sUR/DmdcIHVlGFZgLaZaAB814CKHa7tZdnmzUOkiWcjk2fVnY84upEp2U/wDpr6xz9fknEjEFNRQAxB9U7jxrAbAJV8TZbYVkdf1ixO0y1SwlWFbmoUkGmmcWv0ibNSJITOs4UlBUykFylL1BSa4RoztANLLfPONJJU6E9hvvAoKSVJA+6CCOgUDh6GCOXtYkoK2LgtWp6PGcom74n2eY6CHzPsIVglGdq22CG7ju9HGlKiGkfSCrSUOqv2gLtLd2v9oZSeEPAtaxsztKbTNKcGFKQSpRVuIDZakiG7z26RImz5Jl+CicBopTA1OniY55GBzYGalUwyC4JImOwIAlu776qFIM76uqTaEhMxCVNkrJQzqFJYj1iNX6f0Io27UTVKeLIc+syLG59pBaZoQJk0EhRKDLlpSQE6kEq8jFLeew01JezntBngUyV9CO6r05RP2e2c+qlM6dM+0IIEtBBYEN31a00HmYdwcymWCU9pAeoLs+gq3wiIZRQV4gzkuGarufnjHe0UxMqyTlkgTJn2aBqxIxEbwEv5wO3DeNpIIdK5SQAVTA+HcEqFSdwLwsfMjIilK4w/sRhnWybNW2JKe6dxycdAfOBwonHvCcAmtAkVavplE3Y8hM8kqAS3fqww5Fy4ahOe+Js+H/AFtGzwHbAj8JgqjKdgAEXkUS56ZsvAshlOfus/EfPDVo6eryx7NlChQo1QUKFCgDid4TyMZNtiKS6KJbQUAYZ8Xbo8axP8J5H2jO7wnMoAkAAAvkct+6kcv6Nxt1arNLTMzccRFbN36mC++5ciYJqkqaYgAkJqlT5F9Cw0184D1q3UjOKQJ7DP5yhlKo6mZtDT1MaxFSrMwWCQ4BB58Ik3BLC5wUqoxORqWqwiFKLBR9fSLHZYgKUot3RQcTrTgIA0iz3opwZisSRUAAAA6ZAZDUx7bds5UoEqJVyy88yeUD9hQucpkEpSA6lM7bgl6Yjx3xT/SFYxJVJlpBDgrVr3qanc7ViJtdTry+kycotJSE/wA6tPypGXM1gRvC8Z084p0xSyPxcdwAA6tEDFDgUKRogZbFWkIO/edAN5JpB1Iv+SG74INBx5b4xrtzlkN0d9uS1csh+0TYcrTLVarPaJ2AsmcP5ikTAdCxY9Yn/WBJS604EjTU7gIyq1zC6VHMjP2h8XgspGJalMGAUXAHCF/ieRvaNpxNUqVMQlUpQIw5uGJ9hGW26UETFJBoCQCcyK4SeYaLaTa8Kkq1L+oIintau9WrgHrWK4wuRp4mS1Ml+cQ3icU91Ih0jc2oG6LbZWxSZ89KLRO7JBzVRyaMkPQO5qfLdTTC4By+THckkftCEbxd12WSWkpky0oA++QXU/8AmHxO2TmIt4WmWhJLYy7UoN+b5coySXtFaUMEzVM1HYtnUYgYM9mJ0yZIMyclKi5wKUpQJrUtlh00eIswuLS1WiYtBIGFAzwjN6AcSaDVyYjSLttB8EpIO+dMwj/SgKJ5FotbNeSBWYQtQ/0jcAkU94btu1qUDugA9IX01DeWw0yae1tVrSWoAiWwSn8KXNOr8XiJOkoATLQGly8q5ned6njy27SzZhNT88YgyrUARi0qTDuaRi3T2WAKNmOcN3dKSueZawShVc+BOkRptoxLCsyT8Y9ss8/Wu4QGyxZCjE5GHZ8DY9gbslpnSpqEsoJmIVUlwQkjPWnrGkRlH0XKtCrT9pMCkBCqA5mjFsI841eNunyy7NlChQo1QUKFCgDid4TyMYTtgCbVVRACUU6fNWjdp3hPIx8+baBRtcxSTUYEs+5A/WOXv9cW3X5pm5kJVNXLUo/aJoTl3Qc35vFXbZCkLKCzgsQN4zjy77SO1STiBGJ3/Kco5ts0qOMqxFVaxKkK1KQ47pFNC7+cRSK84cnI/bhHJRRzpFRJ1Ml5e4qUw6Rf3NdjYUgd4hIPPM9Kw1ZLKwl/ygq31MFV1SRLS58R9BE2nhZWGypTgQkUBfmrfAj9J6VKKFmgCiByIp07sHVgS5fhTrA/9Jln/wAORuKVDhVv/aFnBsrbIx3pw4x2tFAWzhtmEaodCEN0dS1U4whveEDoUSnLL5+eUNomE8I7kk1ENyhv+fSAOgrLnSOJ6cm0JEehs44tSmD8QfMVggM4ImTUMBwaIaZ1WMT5zYQxzr7wwjTUhqfPGOSk784dGgIpHKJyRv8A3+RAD12WIzZqEB65ncMyfKNBvG3pS0tB7qQwA0AYNA3ccns5Kp7d5i2/DkPMg/6RvhpFpKqxF3lcTLTa1DIPuNH9TFVPtxfEoHkx/sYkzl4gEihGZf13ikchAYd4+8ECsVaXyI4No0JdqKvE7HM/t8IsU2YKJxHuj72EDJ6b4qrReUsKKUpdIyO8/OkOfdFSlKc9ep5CJl2SiqcogHUZZZAfPCIdmvXCsLAAwlwGDcOfWJci/pshapkpZQpbuUgPUvqCNYLLoo2D6L7MtE/vJUAUKAxJIfLfn5RqMYJ9Dl8zZ96DtVrX9jMPeUSxdGQOQ5RvcbdUxEc7mlChQo0QUKFCgDid4TyMfO+00xarVOwpbvAOf5UgPH0RP8J5GPnDbm0H65MCSyQQBlUhIf1jm7vfFr1+ap1E4wSzsrhwjubKUchqA2fWIUu0qUpy1EmPP+LKZss6jMv7RODyl9jQ4m3nziLMmJOZzeg36dIatE7EKK0AKXiJJBKgN5YRUgyObFLrwYe0Xshbs+vt+8UVkkNMw1qQB8IvbKXWrcKDpEKghsYZjETbqziZYZqvvIT6OD6Zw9LnNnoIi2mfjofAaEbwc4RsgKxlEeaa5axZW2xGTMmSz90s+8aHyiEqWzRcuWdNgnKO6ab4QS9RHmAvDD1Ewgx7MDHnHmEn1jw7nygBvC/9o6mDunpn0hAR0rLp5tDCCBD4nHI/2jlKYbmJrDCTaF0Gb/D9Y6u6yGYtKBqe8dycyYZmEsIKNl7GEjGc5mm6WKnqrLlE24gmz16TQEBADAsojcBRKW4JHrEWyyu7XLSJVvIWpSnzNf09IaXMoBpELddmlnOdevTyjyROxLISlkJqSfV4ZLkGrAZnh8IgWi2KKWTRJy4gZqPMwYySbe14Y2SmiB5k19IEVI3EV/WLaYs4QS7Bw/SKkynyIjTimvVSSlnES56RhS/B2iPLkrG9onLqgFWm4Z84dv0fwb/QQk/8UGbdjNz5y4+i4+fPoPP/AMmBp2MynVEfQca8NI5bKFChRSShQoUAcT/CeR9o+atuf+amfmPsIUKObu98WvDzQ/IzP5TEM6x5Cgmz/jlETLr/AI0v8w90x5ChwhrK/joi7sXi+d5jyFGS4sJvhENy9evwhQoFAjbL/mFck/7RA9N8IhQorhpF2ZTl/wCX6x7M8PnChRZVEV+nvHKPH5woUBOl/Ex0nLp8BHsKGDCvh8Y50j2FATxWUF1i/hj/ALcKFE8tHx2gjL53x4rIcx7mFCiatxav4czpEKb9z8vwEKFD4lSnfwjzHtFRHsKL4pqXY8ocV4FcoUKJuz/g9+gr/wC0T/2Jv+6XH0VChRvw0y5bKFChRRP/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3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332978"/>
            <a:ext cx="7469817" cy="4639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2"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452770"/>
            <a:ext cx="1429328" cy="1405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3"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29537" y="5919787"/>
            <a:ext cx="1414463" cy="938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4" name="Picture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2036763" cy="1017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2746159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s://encrypted-tbn2.gstatic.com/images?q=tbn:ANd9GcQbkIhseOS5Q-DTG3Da_oqsf_0fFPUnSA8FAe1TaHPDQc4mX9A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98702" y="335280"/>
            <a:ext cx="4483098" cy="5379720"/>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407025"/>
            <a:ext cx="1481137" cy="1450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636" y="10658"/>
            <a:ext cx="2037687" cy="10188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29537" y="5919787"/>
            <a:ext cx="1414463" cy="938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7375915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1182509"/>
            <a:ext cx="5899483" cy="4151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410200"/>
            <a:ext cx="1479695" cy="1454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29537" y="5919787"/>
            <a:ext cx="1414463" cy="938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10658"/>
            <a:ext cx="2037687" cy="10188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6427930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9077" y="2021629"/>
            <a:ext cx="2234510" cy="30217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41778" y="134815"/>
            <a:ext cx="2273221" cy="32474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2596" y="2084542"/>
            <a:ext cx="2457643" cy="24699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5403201"/>
            <a:ext cx="1479695" cy="1454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67000" y="4994659"/>
            <a:ext cx="1465953" cy="14659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636" y="10658"/>
            <a:ext cx="2037687" cy="10188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729537" y="5919787"/>
            <a:ext cx="1414463" cy="938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905103" y="4981548"/>
            <a:ext cx="1133681" cy="16078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4" name="Straight Arrow Connector 3"/>
          <p:cNvCxnSpPr/>
          <p:nvPr/>
        </p:nvCxnSpPr>
        <p:spPr>
          <a:xfrm>
            <a:off x="2328086" y="4385059"/>
            <a:ext cx="1143000" cy="1219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5471943" y="4800600"/>
            <a:ext cx="1462257" cy="92703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568195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4056" y="625062"/>
            <a:ext cx="3657600" cy="6007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403201"/>
            <a:ext cx="1479695" cy="1454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29536" y="5924550"/>
            <a:ext cx="1414463" cy="933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2036763" cy="1017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7985672"/>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O:\Mission Together\Mission Together Files\Cross-organisational work\Little Way Week\LWW 2014\final picture st theres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7400" y="215178"/>
            <a:ext cx="4696587" cy="66405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496548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88"/>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68586387"/>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normAutofit fontScale="90000"/>
          </a:bodyPr>
          <a:lstStyle/>
          <a:p>
            <a:r>
              <a:rPr lang="en-GB" sz="3200" dirty="0" smtClean="0"/>
              <a:t>LITTLE WAY WEEK </a:t>
            </a:r>
            <a:br>
              <a:rPr lang="en-GB" sz="3200" dirty="0" smtClean="0"/>
            </a:br>
            <a:r>
              <a:rPr lang="en-GB" sz="3200" dirty="0" smtClean="0"/>
              <a:t>is offered in partnership by Mission Together, Home Mission Desk (Catholic Bishops’ Conference of England and Wales) and Wednesday Word.</a:t>
            </a:r>
            <a:br>
              <a:rPr lang="en-GB" sz="3200" dirty="0" smtClean="0"/>
            </a:br>
            <a:r>
              <a:rPr lang="en-GB" sz="3200" dirty="0" smtClean="0"/>
              <a:t>For additional materials please see:</a:t>
            </a:r>
            <a:br>
              <a:rPr lang="en-GB" sz="3200" dirty="0" smtClean="0"/>
            </a:br>
            <a:r>
              <a:rPr lang="en-GB" sz="3200" dirty="0" err="1" smtClean="0"/>
              <a:t>www.catholicnews.org.uk</a:t>
            </a:r>
            <a:r>
              <a:rPr lang="en-GB" sz="3200" dirty="0" smtClean="0"/>
              <a:t>/little-way-week</a:t>
            </a:r>
            <a:endParaRPr lang="en-GB" sz="3200" dirty="0"/>
          </a:p>
        </p:txBody>
      </p:sp>
      <p:sp>
        <p:nvSpPr>
          <p:cNvPr id="4" name="Subtitle 3"/>
          <p:cNvSpPr>
            <a:spLocks noGrp="1"/>
          </p:cNvSpPr>
          <p:nvPr>
            <p:ph type="subTitle" idx="1"/>
          </p:nvPr>
        </p:nvSpPr>
        <p:spPr>
          <a:xfrm rot="6956612" flipH="1" flipV="1">
            <a:off x="9829800" y="6324600"/>
            <a:ext cx="990600" cy="182881"/>
          </a:xfrm>
        </p:spPr>
        <p:txBody>
          <a:bodyPr>
            <a:normAutofit fontScale="25000" lnSpcReduction="20000"/>
          </a:bodyPr>
          <a:lstStyle/>
          <a:p>
            <a:endParaRPr lang="en-GB"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44" y="5296395"/>
            <a:ext cx="1481137" cy="1457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14800" y="5338669"/>
            <a:ext cx="1203630" cy="14447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43342" t="-14419" r="-1"/>
          <a:stretch/>
        </p:blipFill>
        <p:spPr bwMode="auto">
          <a:xfrm>
            <a:off x="6477000" y="5262191"/>
            <a:ext cx="2386013" cy="159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71579103"/>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576</TotalTime>
  <Words>1126</Words>
  <Application>Microsoft Macintosh PowerPoint</Application>
  <PresentationFormat>On-screen Show (4:3)</PresentationFormat>
  <Paragraphs>95</Paragraphs>
  <Slides>10</Slides>
  <Notes>10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LITTLE WAY WEEK  is offered in partnership by Mission Together, Home Mission Desk (Catholic Bishops’ Conference of England and Wales) and Wednesday Word. For additional materials please see: www.catholicnews.org.uk/little-way-week</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Sheila Isaac</dc:creator>
  <cp:lastModifiedBy>Clare Ward</cp:lastModifiedBy>
  <cp:revision>44</cp:revision>
  <dcterms:created xsi:type="dcterms:W3CDTF">2006-08-16T00:00:00Z</dcterms:created>
  <dcterms:modified xsi:type="dcterms:W3CDTF">2014-09-03T19:00:47Z</dcterms:modified>
</cp:coreProperties>
</file>