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5" r:id="rId4"/>
    <p:sldId id="276" r:id="rId5"/>
    <p:sldId id="274" r:id="rId6"/>
    <p:sldId id="277" r:id="rId7"/>
    <p:sldId id="270" r:id="rId8"/>
    <p:sldId id="258" r:id="rId9"/>
    <p:sldId id="269" r:id="rId10"/>
    <p:sldId id="272" r:id="rId11"/>
    <p:sldId id="271" r:id="rId12"/>
    <p:sldId id="267" r:id="rId13"/>
    <p:sldId id="280" r:id="rId14"/>
    <p:sldId id="278" r:id="rId15"/>
    <p:sldId id="279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34940"/>
            <a:ext cx="7772400" cy="5520091"/>
          </a:xfrm>
        </p:spPr>
        <p:txBody>
          <a:bodyPr>
            <a:normAutofit/>
          </a:bodyPr>
          <a:lstStyle/>
          <a:p>
            <a:r>
              <a:rPr lang="en-US" dirty="0"/>
              <a:t>“You are God’s work of art, created in Christ Jesus to live the good life as from the beginning he has meant you to live it.”</a:t>
            </a:r>
            <a:br>
              <a:rPr lang="en-US"/>
            </a:br>
            <a:r>
              <a:rPr lang="en-US" sz="2800"/>
              <a:t>Ephesians </a:t>
            </a:r>
            <a:r>
              <a:rPr lang="en-US" sz="2800" dirty="0"/>
              <a:t>2:10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8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aris---august-24--the-famous-leonardo-da-vinci-painting--the-mona-lisa-is-seen-on-display-in-the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00"/>
            <a:ext cx="9144000" cy="648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76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0px-'Adam's_Creation_Sistine_Chapel_ceiling'_by_Michelangelo_JBU33cu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10" y="1373543"/>
            <a:ext cx="8705924" cy="387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98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arnese-Atla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0"/>
            <a:ext cx="5145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63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-MY-BED-facebook-958x55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9300"/>
            <a:ext cx="9144000" cy="533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8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0404_DHS_5015_view_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1" y="414655"/>
            <a:ext cx="7831429" cy="586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46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7250" y="285076"/>
            <a:ext cx="40949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FFFF"/>
                </a:solidFill>
              </a:rPr>
              <a:t>Put an enhance/beautiful </a:t>
            </a:r>
            <a:r>
              <a:rPr lang="en-US" sz="7200" dirty="0" err="1">
                <a:solidFill>
                  <a:srgbClr val="FFFFFF"/>
                </a:solidFill>
              </a:rPr>
              <a:t>selfie</a:t>
            </a:r>
            <a:r>
              <a:rPr lang="en-US" sz="7200" dirty="0">
                <a:solidFill>
                  <a:srgbClr val="FFFFFF"/>
                </a:solidFill>
              </a:rPr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261354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7250" y="285076"/>
            <a:ext cx="409495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FFFF"/>
                </a:solidFill>
              </a:rPr>
              <a:t>Put an ugly </a:t>
            </a:r>
            <a:r>
              <a:rPr lang="en-US" sz="9600" dirty="0" err="1">
                <a:solidFill>
                  <a:srgbClr val="FFFFFF"/>
                </a:solidFill>
              </a:rPr>
              <a:t>selfie</a:t>
            </a:r>
            <a:r>
              <a:rPr lang="en-US" sz="9600" dirty="0">
                <a:solidFill>
                  <a:srgbClr val="FFFFFF"/>
                </a:solidFill>
              </a:rPr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3213188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7250" y="285076"/>
            <a:ext cx="409495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FFFF"/>
                </a:solidFill>
              </a:rPr>
              <a:t>Put a fun </a:t>
            </a:r>
            <a:r>
              <a:rPr lang="en-US" sz="9600" dirty="0" err="1">
                <a:solidFill>
                  <a:srgbClr val="FFFFFF"/>
                </a:solidFill>
              </a:rPr>
              <a:t>selfie</a:t>
            </a:r>
            <a:r>
              <a:rPr lang="en-US" sz="9600" dirty="0">
                <a:solidFill>
                  <a:srgbClr val="FFFFFF"/>
                </a:solidFill>
              </a:rPr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3177852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7250" y="285076"/>
            <a:ext cx="409495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FFFF"/>
                </a:solidFill>
              </a:rPr>
              <a:t>Put a fun </a:t>
            </a:r>
            <a:r>
              <a:rPr lang="en-US" sz="9600" dirty="0" err="1">
                <a:solidFill>
                  <a:srgbClr val="FFFFFF"/>
                </a:solidFill>
              </a:rPr>
              <a:t>selfie</a:t>
            </a:r>
            <a:r>
              <a:rPr lang="en-US" sz="9600" dirty="0">
                <a:solidFill>
                  <a:srgbClr val="FFFFFF"/>
                </a:solidFill>
              </a:rPr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12533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7250" y="285076"/>
            <a:ext cx="409495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FFFF"/>
                </a:solidFill>
              </a:rPr>
              <a:t>Put a fun </a:t>
            </a:r>
            <a:r>
              <a:rPr lang="en-US" sz="9600" dirty="0" err="1">
                <a:solidFill>
                  <a:srgbClr val="FFFFFF"/>
                </a:solidFill>
              </a:rPr>
              <a:t>selfie</a:t>
            </a:r>
            <a:r>
              <a:rPr lang="en-US" sz="9600" dirty="0">
                <a:solidFill>
                  <a:srgbClr val="FFFFFF"/>
                </a:solidFill>
              </a:rPr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310442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7250" y="285076"/>
            <a:ext cx="4094957" cy="5909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Put a crazy over the top </a:t>
            </a:r>
            <a:r>
              <a:rPr lang="en-US" sz="5400" dirty="0" err="1">
                <a:solidFill>
                  <a:srgbClr val="FFFFFF"/>
                </a:solidFill>
              </a:rPr>
              <a:t>selfie</a:t>
            </a:r>
            <a:r>
              <a:rPr lang="en-US" sz="5400" dirty="0">
                <a:solidFill>
                  <a:srgbClr val="FFFFFF"/>
                </a:solidFill>
              </a:rPr>
              <a:t> with way too many filters and stickers on it here</a:t>
            </a:r>
          </a:p>
        </p:txBody>
      </p:sp>
    </p:spTree>
    <p:extLst>
      <p:ext uri="{BB962C8B-B14F-4D97-AF65-F5344CB8AC3E}">
        <p14:creationId xmlns:p14="http://schemas.microsoft.com/office/powerpoint/2010/main" val="3971096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34940"/>
            <a:ext cx="7772400" cy="5520091"/>
          </a:xfrm>
        </p:spPr>
        <p:txBody>
          <a:bodyPr>
            <a:normAutofit/>
          </a:bodyPr>
          <a:lstStyle/>
          <a:p>
            <a:r>
              <a:rPr lang="en-GB" sz="8800" dirty="0"/>
              <a:t>#</a:t>
            </a:r>
            <a:r>
              <a:rPr lang="en-GB" sz="8800" dirty="0" err="1"/>
              <a:t>JustOneFilter</a:t>
            </a:r>
            <a:r>
              <a:rPr lang="en-GB" sz="8800" dirty="0"/>
              <a:t>?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665666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photo_warm_filt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2730" y="427612"/>
            <a:ext cx="4069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Work of 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54697" y="1538901"/>
            <a:ext cx="4069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Loved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71554" y="5322625"/>
            <a:ext cx="4069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Enough</a:t>
            </a:r>
          </a:p>
        </p:txBody>
      </p:sp>
    </p:spTree>
    <p:extLst>
      <p:ext uri="{BB962C8B-B14F-4D97-AF65-F5344CB8AC3E}">
        <p14:creationId xmlns:p14="http://schemas.microsoft.com/office/powerpoint/2010/main" val="243410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34940"/>
            <a:ext cx="7772400" cy="5520091"/>
          </a:xfrm>
        </p:spPr>
        <p:txBody>
          <a:bodyPr>
            <a:normAutofit/>
          </a:bodyPr>
          <a:lstStyle/>
          <a:p>
            <a:r>
              <a:rPr lang="en-US" dirty="0"/>
              <a:t>“You are God’s work of art, created in Christ Jesus to live the good life as from the beginning he has meant you to live it.”</a:t>
            </a:r>
            <a:br>
              <a:rPr lang="en-US" dirty="0"/>
            </a:br>
            <a:r>
              <a:rPr lang="en-US" sz="2800" dirty="0"/>
              <a:t>Ephesians 2:10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649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34940"/>
            <a:ext cx="7772400" cy="5520091"/>
          </a:xfrm>
        </p:spPr>
        <p:txBody>
          <a:bodyPr>
            <a:normAutofit/>
          </a:bodyPr>
          <a:lstStyle/>
          <a:p>
            <a:r>
              <a:rPr lang="en-GB" sz="8800" dirty="0"/>
              <a:t>#</a:t>
            </a:r>
            <a:r>
              <a:rPr lang="en-GB" sz="8800" dirty="0" err="1"/>
              <a:t>JustOneFilter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922404271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285</TotalTime>
  <Words>112</Words>
  <Application>Microsoft Office PowerPoint</Application>
  <PresentationFormat>On-screen Show (4:3)</PresentationFormat>
  <Paragraphs>13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 Black </vt:lpstr>
      <vt:lpstr>“You are God’s work of art, created in Christ Jesus to live the good life as from the beginning he has meant you to live it.” Ephesians 2:10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#JustOneFilter?</vt:lpstr>
      <vt:lpstr>PowerPoint Presentation</vt:lpstr>
      <vt:lpstr>“You are God’s work of art, created in Christ Jesus to live the good life as from the beginning he has meant you to live it.” Ephesians 2:10 </vt:lpstr>
      <vt:lpstr>#JustOneFilter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Wildsmith</dc:creator>
  <cp:lastModifiedBy>Teresa Carvalho</cp:lastModifiedBy>
  <cp:revision>17</cp:revision>
  <dcterms:created xsi:type="dcterms:W3CDTF">2018-08-15T10:28:03Z</dcterms:created>
  <dcterms:modified xsi:type="dcterms:W3CDTF">2018-10-16T13:38:46Z</dcterms:modified>
</cp:coreProperties>
</file>